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7.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8.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9.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36.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39.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40.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48.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3" r:id="rId4"/>
  </p:sldMasterIdLst>
  <p:notesMasterIdLst>
    <p:notesMasterId r:id="rId72"/>
  </p:notesMasterIdLst>
  <p:handoutMasterIdLst>
    <p:handoutMasterId r:id="rId73"/>
  </p:handoutMasterIdLst>
  <p:sldIdLst>
    <p:sldId id="369" r:id="rId5"/>
    <p:sldId id="257" r:id="rId6"/>
    <p:sldId id="258" r:id="rId7"/>
    <p:sldId id="263" r:id="rId8"/>
    <p:sldId id="264" r:id="rId9"/>
    <p:sldId id="259" r:id="rId10"/>
    <p:sldId id="321" r:id="rId11"/>
    <p:sldId id="260" r:id="rId12"/>
    <p:sldId id="261" r:id="rId13"/>
    <p:sldId id="265" r:id="rId14"/>
    <p:sldId id="267" r:id="rId15"/>
    <p:sldId id="269" r:id="rId16"/>
    <p:sldId id="277" r:id="rId17"/>
    <p:sldId id="343" r:id="rId18"/>
    <p:sldId id="344" r:id="rId19"/>
    <p:sldId id="274" r:id="rId20"/>
    <p:sldId id="275" r:id="rId21"/>
    <p:sldId id="276" r:id="rId22"/>
    <p:sldId id="278" r:id="rId23"/>
    <p:sldId id="279" r:id="rId24"/>
    <p:sldId id="282" r:id="rId25"/>
    <p:sldId id="283" r:id="rId26"/>
    <p:sldId id="284" r:id="rId27"/>
    <p:sldId id="285" r:id="rId28"/>
    <p:sldId id="345" r:id="rId29"/>
    <p:sldId id="366" r:id="rId30"/>
    <p:sldId id="293" r:id="rId31"/>
    <p:sldId id="322" r:id="rId32"/>
    <p:sldId id="292" r:id="rId33"/>
    <p:sldId id="296" r:id="rId34"/>
    <p:sldId id="297" r:id="rId35"/>
    <p:sldId id="298" r:id="rId36"/>
    <p:sldId id="301" r:id="rId37"/>
    <p:sldId id="303" r:id="rId38"/>
    <p:sldId id="304" r:id="rId39"/>
    <p:sldId id="307" r:id="rId40"/>
    <p:sldId id="323" r:id="rId41"/>
    <p:sldId id="330" r:id="rId42"/>
    <p:sldId id="310" r:id="rId43"/>
    <p:sldId id="311" r:id="rId44"/>
    <p:sldId id="313" r:id="rId45"/>
    <p:sldId id="332" r:id="rId46"/>
    <p:sldId id="331" r:id="rId47"/>
    <p:sldId id="314" r:id="rId48"/>
    <p:sldId id="315" r:id="rId49"/>
    <p:sldId id="316" r:id="rId50"/>
    <p:sldId id="317" r:id="rId51"/>
    <p:sldId id="358" r:id="rId52"/>
    <p:sldId id="365" r:id="rId53"/>
    <p:sldId id="357" r:id="rId54"/>
    <p:sldId id="356" r:id="rId55"/>
    <p:sldId id="364" r:id="rId56"/>
    <p:sldId id="363" r:id="rId57"/>
    <p:sldId id="362" r:id="rId58"/>
    <p:sldId id="318" r:id="rId59"/>
    <p:sldId id="370" r:id="rId60"/>
    <p:sldId id="340" r:id="rId61"/>
    <p:sldId id="341" r:id="rId62"/>
    <p:sldId id="334" r:id="rId63"/>
    <p:sldId id="335" r:id="rId64"/>
    <p:sldId id="336" r:id="rId65"/>
    <p:sldId id="333" r:id="rId66"/>
    <p:sldId id="337" r:id="rId67"/>
    <p:sldId id="338" r:id="rId68"/>
    <p:sldId id="339" r:id="rId69"/>
    <p:sldId id="368" r:id="rId70"/>
    <p:sldId id="367" r:id="rId71"/>
  </p:sldIdLst>
  <p:sldSz cx="9144000" cy="6858000" type="screen4x3"/>
  <p:notesSz cx="7315200" cy="9601200"/>
  <p:custDataLst>
    <p:tags r:id="rId7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220B386-C34F-493A-8DB6-736BEBF77958}" v="20" dt="2024-02-22T17:38:45.98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8417" autoAdjust="0"/>
  </p:normalViewPr>
  <p:slideViewPr>
    <p:cSldViewPr snapToGrid="0">
      <p:cViewPr varScale="1">
        <p:scale>
          <a:sx n="87" d="100"/>
          <a:sy n="87" d="100"/>
        </p:scale>
        <p:origin x="2304" y="78"/>
      </p:cViewPr>
      <p:guideLst>
        <p:guide orient="horz" pos="2160"/>
        <p:guide pos="288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16" Type="http://schemas.openxmlformats.org/officeDocument/2006/relationships/slide" Target="slides/slide1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tags" Target="tags/tag1.xml"/><Relationship Id="rId79" Type="http://schemas.microsoft.com/office/2015/10/relationships/revisionInfo" Target="revisionInfo.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notesMaster" Target="notesMasters/notesMaster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handoutMaster" Target="handoutMasters/handoutMaster1.xml"/><Relationship Id="rId78"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viewProps" Target="viewProps.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s>
</file>

<file path=ppt/diagrams/_rels/data1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27.svg"/><Relationship Id="rId1" Type="http://schemas.openxmlformats.org/officeDocument/2006/relationships/image" Target="../media/image26.png"/><Relationship Id="rId6" Type="http://schemas.openxmlformats.org/officeDocument/2006/relationships/image" Target="../media/image53.svg"/><Relationship Id="rId5" Type="http://schemas.openxmlformats.org/officeDocument/2006/relationships/image" Target="../media/image52.png"/><Relationship Id="rId4" Type="http://schemas.openxmlformats.org/officeDocument/2006/relationships/image" Target="../media/image51.svg"/></Relationships>
</file>

<file path=ppt/diagrams/_rels/data1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svg"/><Relationship Id="rId1" Type="http://schemas.openxmlformats.org/officeDocument/2006/relationships/image" Target="../media/image52.png"/><Relationship Id="rId4" Type="http://schemas.openxmlformats.org/officeDocument/2006/relationships/image" Target="../media/image56.svg"/></Relationships>
</file>

<file path=ppt/diagrams/_rels/data13.xml.rels><?xml version="1.0" encoding="UTF-8" standalone="yes"?>
<Relationships xmlns="http://schemas.openxmlformats.org/package/2006/relationships"><Relationship Id="rId2" Type="http://schemas.openxmlformats.org/officeDocument/2006/relationships/image" Target="../media/image54.svg"/><Relationship Id="rId1" Type="http://schemas.openxmlformats.org/officeDocument/2006/relationships/image" Target="../media/image52.png"/></Relationships>
</file>

<file path=ppt/diagrams/_rels/data4.xml.rels><?xml version="1.0" encoding="UTF-8" standalone="yes"?>
<Relationships xmlns="http://schemas.openxmlformats.org/package/2006/relationships"><Relationship Id="rId2" Type="http://schemas.openxmlformats.org/officeDocument/2006/relationships/image" Target="../media/image19.svg"/><Relationship Id="rId1" Type="http://schemas.openxmlformats.org/officeDocument/2006/relationships/image" Target="../media/image18.png"/></Relationships>
</file>

<file path=ppt/diagrams/_rels/data8.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hyperlink" Target="https://www.osha.gov/dts/vtools/construction/ladder_powerline_fnl_eng_web.html" TargetMode="External"/><Relationship Id="rId5" Type="http://schemas.openxmlformats.org/officeDocument/2006/relationships/image" Target="../media/image29.svg"/><Relationship Id="rId4" Type="http://schemas.openxmlformats.org/officeDocument/2006/relationships/image" Target="../media/image28.png"/></Relationships>
</file>

<file path=ppt/diagrams/_rels/drawing1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27.svg"/><Relationship Id="rId1" Type="http://schemas.openxmlformats.org/officeDocument/2006/relationships/image" Target="../media/image26.png"/><Relationship Id="rId6" Type="http://schemas.openxmlformats.org/officeDocument/2006/relationships/image" Target="../media/image53.svg"/><Relationship Id="rId5" Type="http://schemas.openxmlformats.org/officeDocument/2006/relationships/image" Target="../media/image52.png"/><Relationship Id="rId4" Type="http://schemas.openxmlformats.org/officeDocument/2006/relationships/image" Target="../media/image51.svg"/></Relationships>
</file>

<file path=ppt/diagrams/_rels/drawing1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svg"/><Relationship Id="rId1" Type="http://schemas.openxmlformats.org/officeDocument/2006/relationships/image" Target="../media/image52.png"/><Relationship Id="rId4" Type="http://schemas.openxmlformats.org/officeDocument/2006/relationships/image" Target="../media/image56.svg"/></Relationships>
</file>

<file path=ppt/diagrams/_rels/drawing13.xml.rels><?xml version="1.0" encoding="UTF-8" standalone="yes"?>
<Relationships xmlns="http://schemas.openxmlformats.org/package/2006/relationships"><Relationship Id="rId2" Type="http://schemas.openxmlformats.org/officeDocument/2006/relationships/image" Target="../media/image54.svg"/><Relationship Id="rId1" Type="http://schemas.openxmlformats.org/officeDocument/2006/relationships/image" Target="../media/image52.png"/></Relationships>
</file>

<file path=ppt/diagrams/_rels/drawing4.xml.rels><?xml version="1.0" encoding="UTF-8" standalone="yes"?>
<Relationships xmlns="http://schemas.openxmlformats.org/package/2006/relationships"><Relationship Id="rId2" Type="http://schemas.openxmlformats.org/officeDocument/2006/relationships/image" Target="../media/image19.svg"/><Relationship Id="rId1" Type="http://schemas.openxmlformats.org/officeDocument/2006/relationships/image" Target="../media/image18.png"/></Relationships>
</file>

<file path=ppt/diagrams/_rels/drawing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svg"/><Relationship Id="rId1" Type="http://schemas.openxmlformats.org/officeDocument/2006/relationships/image" Target="../media/image26.png"/><Relationship Id="rId5" Type="http://schemas.openxmlformats.org/officeDocument/2006/relationships/hyperlink" Target="https://www.osha.gov/dts/vtools/construction/ladder_powerline_fnl_eng_web.html" TargetMode="External"/><Relationship Id="rId4" Type="http://schemas.openxmlformats.org/officeDocument/2006/relationships/image" Target="../media/image29.sv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4591307-FF8D-4CFA-85D1-C4B0059A5D15}" type="doc">
      <dgm:prSet loTypeId="urn:microsoft.com/office/officeart/2005/8/layout/list1" loCatId="list" qsTypeId="urn:microsoft.com/office/officeart/2005/8/quickstyle/simple5" qsCatId="simple" csTypeId="urn:microsoft.com/office/officeart/2005/8/colors/accent2_2" csCatId="accent2"/>
      <dgm:spPr/>
      <dgm:t>
        <a:bodyPr/>
        <a:lstStyle/>
        <a:p>
          <a:endParaRPr lang="en-US"/>
        </a:p>
      </dgm:t>
    </dgm:pt>
    <dgm:pt modelId="{0175ACC2-205F-4C66-8FC8-75376C41F462}">
      <dgm:prSet/>
      <dgm:spPr/>
      <dgm:t>
        <a:bodyPr/>
        <a:lstStyle/>
        <a:p>
          <a:r>
            <a:rPr lang="en-US" b="0"/>
            <a:t>Burns:</a:t>
          </a:r>
          <a:endParaRPr lang="en-US"/>
        </a:p>
      </dgm:t>
    </dgm:pt>
    <dgm:pt modelId="{142C0410-BD0C-47BA-BA97-09D46B36B4ED}" type="parTrans" cxnId="{A8648438-39C5-40CA-8084-916643F4B1A8}">
      <dgm:prSet/>
      <dgm:spPr/>
      <dgm:t>
        <a:bodyPr/>
        <a:lstStyle/>
        <a:p>
          <a:endParaRPr lang="en-US"/>
        </a:p>
      </dgm:t>
    </dgm:pt>
    <dgm:pt modelId="{DB5065D0-CAB7-4538-A8DD-97B447CB9168}" type="sibTrans" cxnId="{A8648438-39C5-40CA-8084-916643F4B1A8}">
      <dgm:prSet/>
      <dgm:spPr/>
      <dgm:t>
        <a:bodyPr/>
        <a:lstStyle/>
        <a:p>
          <a:endParaRPr lang="en-US"/>
        </a:p>
      </dgm:t>
    </dgm:pt>
    <dgm:pt modelId="{1F312E7B-26AE-44A0-8CCF-6F85733C3045}">
      <dgm:prSet/>
      <dgm:spPr/>
      <dgm:t>
        <a:bodyPr/>
        <a:lstStyle/>
        <a:p>
          <a:r>
            <a:rPr lang="en-US" b="0"/>
            <a:t>Most common shock-related injury</a:t>
          </a:r>
          <a:endParaRPr lang="en-US"/>
        </a:p>
      </dgm:t>
    </dgm:pt>
    <dgm:pt modelId="{29C40E5B-1F65-4A42-A3A5-94C59584274B}" type="parTrans" cxnId="{DFE4C9ED-1921-4913-A3EC-FB01D0416349}">
      <dgm:prSet/>
      <dgm:spPr/>
      <dgm:t>
        <a:bodyPr/>
        <a:lstStyle/>
        <a:p>
          <a:endParaRPr lang="en-US"/>
        </a:p>
      </dgm:t>
    </dgm:pt>
    <dgm:pt modelId="{72524686-5F90-490B-882F-B27C04762C88}" type="sibTrans" cxnId="{DFE4C9ED-1921-4913-A3EC-FB01D0416349}">
      <dgm:prSet/>
      <dgm:spPr/>
      <dgm:t>
        <a:bodyPr/>
        <a:lstStyle/>
        <a:p>
          <a:endParaRPr lang="en-US"/>
        </a:p>
      </dgm:t>
    </dgm:pt>
    <dgm:pt modelId="{DF6D722B-08D9-4D4E-89C0-9F7B6029DE7E}">
      <dgm:prSet/>
      <dgm:spPr/>
      <dgm:t>
        <a:bodyPr/>
        <a:lstStyle/>
        <a:p>
          <a:r>
            <a:rPr lang="en-US" b="0" dirty="0"/>
            <a:t>Three types of electrical burns:</a:t>
          </a:r>
          <a:endParaRPr lang="en-US" dirty="0"/>
        </a:p>
      </dgm:t>
    </dgm:pt>
    <dgm:pt modelId="{0188A2D9-4370-4E0A-BF17-9661B4AF7B99}" type="parTrans" cxnId="{C093E16E-5EE4-4B48-A0FE-2BEB9928085B}">
      <dgm:prSet/>
      <dgm:spPr/>
      <dgm:t>
        <a:bodyPr/>
        <a:lstStyle/>
        <a:p>
          <a:endParaRPr lang="en-US"/>
        </a:p>
      </dgm:t>
    </dgm:pt>
    <dgm:pt modelId="{F674199D-4697-4EC4-BD31-96DCB3013EE7}" type="sibTrans" cxnId="{C093E16E-5EE4-4B48-A0FE-2BEB9928085B}">
      <dgm:prSet/>
      <dgm:spPr/>
      <dgm:t>
        <a:bodyPr/>
        <a:lstStyle/>
        <a:p>
          <a:endParaRPr lang="en-US"/>
        </a:p>
      </dgm:t>
    </dgm:pt>
    <dgm:pt modelId="{FD771DE6-721D-49CE-86C8-CA6C261E20F1}">
      <dgm:prSet/>
      <dgm:spPr/>
      <dgm:t>
        <a:bodyPr/>
        <a:lstStyle/>
        <a:p>
          <a:r>
            <a:rPr lang="en-US"/>
            <a:t>Electrical</a:t>
          </a:r>
        </a:p>
      </dgm:t>
    </dgm:pt>
    <dgm:pt modelId="{554E6EA1-EFBD-435B-8F3D-B178EFC77EFB}" type="parTrans" cxnId="{D8F3438B-D8F0-4042-BB50-915399D8D359}">
      <dgm:prSet/>
      <dgm:spPr/>
      <dgm:t>
        <a:bodyPr/>
        <a:lstStyle/>
        <a:p>
          <a:endParaRPr lang="en-US"/>
        </a:p>
      </dgm:t>
    </dgm:pt>
    <dgm:pt modelId="{8D08C9B7-0320-4B38-B554-EDF97BA4D77F}" type="sibTrans" cxnId="{D8F3438B-D8F0-4042-BB50-915399D8D359}">
      <dgm:prSet/>
      <dgm:spPr/>
      <dgm:t>
        <a:bodyPr/>
        <a:lstStyle/>
        <a:p>
          <a:endParaRPr lang="en-US"/>
        </a:p>
      </dgm:t>
    </dgm:pt>
    <dgm:pt modelId="{FD4DCAF5-750B-402C-B279-6823A6C6C2EF}">
      <dgm:prSet/>
      <dgm:spPr/>
      <dgm:t>
        <a:bodyPr/>
        <a:lstStyle/>
        <a:p>
          <a:r>
            <a:rPr lang="en-US"/>
            <a:t>Arc flash</a:t>
          </a:r>
        </a:p>
      </dgm:t>
    </dgm:pt>
    <dgm:pt modelId="{B87C196B-2A0D-4148-80F6-8CE3F8DAA5B1}" type="parTrans" cxnId="{6753809B-23E4-428B-86B4-B0F7A1CE2372}">
      <dgm:prSet/>
      <dgm:spPr/>
      <dgm:t>
        <a:bodyPr/>
        <a:lstStyle/>
        <a:p>
          <a:endParaRPr lang="en-US"/>
        </a:p>
      </dgm:t>
    </dgm:pt>
    <dgm:pt modelId="{3A22C526-780B-4C21-AD2A-58111C5F4C44}" type="sibTrans" cxnId="{6753809B-23E4-428B-86B4-B0F7A1CE2372}">
      <dgm:prSet/>
      <dgm:spPr/>
      <dgm:t>
        <a:bodyPr/>
        <a:lstStyle/>
        <a:p>
          <a:endParaRPr lang="en-US"/>
        </a:p>
      </dgm:t>
    </dgm:pt>
    <dgm:pt modelId="{A8745131-B6C5-4E96-8D12-7E6779A484A6}">
      <dgm:prSet/>
      <dgm:spPr/>
      <dgm:t>
        <a:bodyPr/>
        <a:lstStyle/>
        <a:p>
          <a:r>
            <a:rPr lang="en-US"/>
            <a:t>Thermal contact</a:t>
          </a:r>
        </a:p>
      </dgm:t>
    </dgm:pt>
    <dgm:pt modelId="{33ECE518-865B-4DEB-84B4-A53E88BFE145}" type="parTrans" cxnId="{9153F0B2-4236-4DF1-8009-54FFAEE5D784}">
      <dgm:prSet/>
      <dgm:spPr/>
      <dgm:t>
        <a:bodyPr/>
        <a:lstStyle/>
        <a:p>
          <a:endParaRPr lang="en-US"/>
        </a:p>
      </dgm:t>
    </dgm:pt>
    <dgm:pt modelId="{0B5A8E72-A83D-4BEE-B047-8DD534B7F65C}" type="sibTrans" cxnId="{9153F0B2-4236-4DF1-8009-54FFAEE5D784}">
      <dgm:prSet/>
      <dgm:spPr/>
      <dgm:t>
        <a:bodyPr/>
        <a:lstStyle/>
        <a:p>
          <a:endParaRPr lang="en-US"/>
        </a:p>
      </dgm:t>
    </dgm:pt>
    <dgm:pt modelId="{60E46E2D-99E5-4E2C-A1F5-EE3C027AE8E6}" type="pres">
      <dgm:prSet presAssocID="{14591307-FF8D-4CFA-85D1-C4B0059A5D15}" presName="linear" presStyleCnt="0">
        <dgm:presLayoutVars>
          <dgm:dir/>
          <dgm:animLvl val="lvl"/>
          <dgm:resizeHandles val="exact"/>
        </dgm:presLayoutVars>
      </dgm:prSet>
      <dgm:spPr/>
    </dgm:pt>
    <dgm:pt modelId="{E032F7DE-54EB-402A-9265-D0C5A8BA402B}" type="pres">
      <dgm:prSet presAssocID="{0175ACC2-205F-4C66-8FC8-75376C41F462}" presName="parentLin" presStyleCnt="0"/>
      <dgm:spPr/>
    </dgm:pt>
    <dgm:pt modelId="{2951624A-D2F5-4951-9774-A51B914F23A4}" type="pres">
      <dgm:prSet presAssocID="{0175ACC2-205F-4C66-8FC8-75376C41F462}" presName="parentLeftMargin" presStyleLbl="node1" presStyleIdx="0" presStyleCnt="1"/>
      <dgm:spPr/>
    </dgm:pt>
    <dgm:pt modelId="{6C469F5D-05B1-444F-86B8-E9E2511F0612}" type="pres">
      <dgm:prSet presAssocID="{0175ACC2-205F-4C66-8FC8-75376C41F462}" presName="parentText" presStyleLbl="node1" presStyleIdx="0" presStyleCnt="1">
        <dgm:presLayoutVars>
          <dgm:chMax val="0"/>
          <dgm:bulletEnabled val="1"/>
        </dgm:presLayoutVars>
      </dgm:prSet>
      <dgm:spPr/>
    </dgm:pt>
    <dgm:pt modelId="{615B2378-DF69-47F3-8006-5CC5B1F1D516}" type="pres">
      <dgm:prSet presAssocID="{0175ACC2-205F-4C66-8FC8-75376C41F462}" presName="negativeSpace" presStyleCnt="0"/>
      <dgm:spPr/>
    </dgm:pt>
    <dgm:pt modelId="{03730A81-D828-4C21-8F74-8AE71843B6DF}" type="pres">
      <dgm:prSet presAssocID="{0175ACC2-205F-4C66-8FC8-75376C41F462}" presName="childText" presStyleLbl="conFgAcc1" presStyleIdx="0" presStyleCnt="1">
        <dgm:presLayoutVars>
          <dgm:bulletEnabled val="1"/>
        </dgm:presLayoutVars>
      </dgm:prSet>
      <dgm:spPr/>
    </dgm:pt>
  </dgm:ptLst>
  <dgm:cxnLst>
    <dgm:cxn modelId="{D25F5C09-569E-4E49-A0FC-9C0FB2E0D98F}" type="presOf" srcId="{14591307-FF8D-4CFA-85D1-C4B0059A5D15}" destId="{60E46E2D-99E5-4E2C-A1F5-EE3C027AE8E6}" srcOrd="0" destOrd="0" presId="urn:microsoft.com/office/officeart/2005/8/layout/list1"/>
    <dgm:cxn modelId="{D9C03C19-8B32-4DA0-8EB1-51C76024EBF9}" type="presOf" srcId="{1F312E7B-26AE-44A0-8CCF-6F85733C3045}" destId="{03730A81-D828-4C21-8F74-8AE71843B6DF}" srcOrd="0" destOrd="0" presId="urn:microsoft.com/office/officeart/2005/8/layout/list1"/>
    <dgm:cxn modelId="{A8648438-39C5-40CA-8084-916643F4B1A8}" srcId="{14591307-FF8D-4CFA-85D1-C4B0059A5D15}" destId="{0175ACC2-205F-4C66-8FC8-75376C41F462}" srcOrd="0" destOrd="0" parTransId="{142C0410-BD0C-47BA-BA97-09D46B36B4ED}" sibTransId="{DB5065D0-CAB7-4538-A8DD-97B447CB9168}"/>
    <dgm:cxn modelId="{F43B3D62-F3FC-40A7-9BC1-54233C0F4663}" type="presOf" srcId="{A8745131-B6C5-4E96-8D12-7E6779A484A6}" destId="{03730A81-D828-4C21-8F74-8AE71843B6DF}" srcOrd="0" destOrd="4" presId="urn:microsoft.com/office/officeart/2005/8/layout/list1"/>
    <dgm:cxn modelId="{C093E16E-5EE4-4B48-A0FE-2BEB9928085B}" srcId="{0175ACC2-205F-4C66-8FC8-75376C41F462}" destId="{DF6D722B-08D9-4D4E-89C0-9F7B6029DE7E}" srcOrd="1" destOrd="0" parTransId="{0188A2D9-4370-4E0A-BF17-9661B4AF7B99}" sibTransId="{F674199D-4697-4EC4-BD31-96DCB3013EE7}"/>
    <dgm:cxn modelId="{D8F3438B-D8F0-4042-BB50-915399D8D359}" srcId="{DF6D722B-08D9-4D4E-89C0-9F7B6029DE7E}" destId="{FD771DE6-721D-49CE-86C8-CA6C261E20F1}" srcOrd="0" destOrd="0" parTransId="{554E6EA1-EFBD-435B-8F3D-B178EFC77EFB}" sibTransId="{8D08C9B7-0320-4B38-B554-EDF97BA4D77F}"/>
    <dgm:cxn modelId="{17F66591-A6B8-4694-B1CB-4915CF99F990}" type="presOf" srcId="{DF6D722B-08D9-4D4E-89C0-9F7B6029DE7E}" destId="{03730A81-D828-4C21-8F74-8AE71843B6DF}" srcOrd="0" destOrd="1" presId="urn:microsoft.com/office/officeart/2005/8/layout/list1"/>
    <dgm:cxn modelId="{931FFC9A-698C-4848-84A1-2A25E4C2ED5E}" type="presOf" srcId="{0175ACC2-205F-4C66-8FC8-75376C41F462}" destId="{6C469F5D-05B1-444F-86B8-E9E2511F0612}" srcOrd="1" destOrd="0" presId="urn:microsoft.com/office/officeart/2005/8/layout/list1"/>
    <dgm:cxn modelId="{6753809B-23E4-428B-86B4-B0F7A1CE2372}" srcId="{DF6D722B-08D9-4D4E-89C0-9F7B6029DE7E}" destId="{FD4DCAF5-750B-402C-B279-6823A6C6C2EF}" srcOrd="1" destOrd="0" parTransId="{B87C196B-2A0D-4148-80F6-8CE3F8DAA5B1}" sibTransId="{3A22C526-780B-4C21-AD2A-58111C5F4C44}"/>
    <dgm:cxn modelId="{9153F0B2-4236-4DF1-8009-54FFAEE5D784}" srcId="{DF6D722B-08D9-4D4E-89C0-9F7B6029DE7E}" destId="{A8745131-B6C5-4E96-8D12-7E6779A484A6}" srcOrd="2" destOrd="0" parTransId="{33ECE518-865B-4DEB-84B4-A53E88BFE145}" sibTransId="{0B5A8E72-A83D-4BEE-B047-8DD534B7F65C}"/>
    <dgm:cxn modelId="{26181DBC-24E9-4F54-9E6D-C93623B70EF3}" type="presOf" srcId="{FD771DE6-721D-49CE-86C8-CA6C261E20F1}" destId="{03730A81-D828-4C21-8F74-8AE71843B6DF}" srcOrd="0" destOrd="2" presId="urn:microsoft.com/office/officeart/2005/8/layout/list1"/>
    <dgm:cxn modelId="{A4BAE7C0-334B-4F67-8444-3CF00C707ACD}" type="presOf" srcId="{FD4DCAF5-750B-402C-B279-6823A6C6C2EF}" destId="{03730A81-D828-4C21-8F74-8AE71843B6DF}" srcOrd="0" destOrd="3" presId="urn:microsoft.com/office/officeart/2005/8/layout/list1"/>
    <dgm:cxn modelId="{013C27CD-EF8C-4B60-9B7B-80BE11B6979A}" type="presOf" srcId="{0175ACC2-205F-4C66-8FC8-75376C41F462}" destId="{2951624A-D2F5-4951-9774-A51B914F23A4}" srcOrd="0" destOrd="0" presId="urn:microsoft.com/office/officeart/2005/8/layout/list1"/>
    <dgm:cxn modelId="{DFE4C9ED-1921-4913-A3EC-FB01D0416349}" srcId="{0175ACC2-205F-4C66-8FC8-75376C41F462}" destId="{1F312E7B-26AE-44A0-8CCF-6F85733C3045}" srcOrd="0" destOrd="0" parTransId="{29C40E5B-1F65-4A42-A3A5-94C59584274B}" sibTransId="{72524686-5F90-490B-882F-B27C04762C88}"/>
    <dgm:cxn modelId="{C0049E99-F786-4E69-BB1D-902FD29F6511}" type="presParOf" srcId="{60E46E2D-99E5-4E2C-A1F5-EE3C027AE8E6}" destId="{E032F7DE-54EB-402A-9265-D0C5A8BA402B}" srcOrd="0" destOrd="0" presId="urn:microsoft.com/office/officeart/2005/8/layout/list1"/>
    <dgm:cxn modelId="{35FD7452-4FF4-45D2-8CE3-CCAB9923F62F}" type="presParOf" srcId="{E032F7DE-54EB-402A-9265-D0C5A8BA402B}" destId="{2951624A-D2F5-4951-9774-A51B914F23A4}" srcOrd="0" destOrd="0" presId="urn:microsoft.com/office/officeart/2005/8/layout/list1"/>
    <dgm:cxn modelId="{8932FF36-6FE5-4238-9E04-9158F19DD807}" type="presParOf" srcId="{E032F7DE-54EB-402A-9265-D0C5A8BA402B}" destId="{6C469F5D-05B1-444F-86B8-E9E2511F0612}" srcOrd="1" destOrd="0" presId="urn:microsoft.com/office/officeart/2005/8/layout/list1"/>
    <dgm:cxn modelId="{CD8CA3D8-4749-45C5-821A-FBEEED36637B}" type="presParOf" srcId="{60E46E2D-99E5-4E2C-A1F5-EE3C027AE8E6}" destId="{615B2378-DF69-47F3-8006-5CC5B1F1D516}" srcOrd="1" destOrd="0" presId="urn:microsoft.com/office/officeart/2005/8/layout/list1"/>
    <dgm:cxn modelId="{B75FBD1C-D583-4545-8CE7-39458D4F075D}" type="presParOf" srcId="{60E46E2D-99E5-4E2C-A1F5-EE3C027AE8E6}" destId="{03730A81-D828-4C21-8F74-8AE71843B6DF}"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563ADF25-D8E2-4D95-8C65-9AF6A8CBB988}"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AAAEE167-4FF3-424E-ACE3-5885132AA790}">
      <dgm:prSet/>
      <dgm:spPr/>
      <dgm:t>
        <a:bodyPr/>
        <a:lstStyle/>
        <a:p>
          <a:r>
            <a:rPr lang="en-US"/>
            <a:t>Severity and effects of an electrical shock depend on a number of factors:</a:t>
          </a:r>
        </a:p>
      </dgm:t>
    </dgm:pt>
    <dgm:pt modelId="{91312669-17EF-4BFD-B438-01D9B61CDFB5}" type="parTrans" cxnId="{9371EB4E-3789-4B7D-B342-37C5821754D8}">
      <dgm:prSet/>
      <dgm:spPr/>
      <dgm:t>
        <a:bodyPr/>
        <a:lstStyle/>
        <a:p>
          <a:endParaRPr lang="en-US"/>
        </a:p>
      </dgm:t>
    </dgm:pt>
    <dgm:pt modelId="{65C2A698-E413-4AD4-BE6E-EE140BAE69C2}" type="sibTrans" cxnId="{9371EB4E-3789-4B7D-B342-37C5821754D8}">
      <dgm:prSet/>
      <dgm:spPr/>
      <dgm:t>
        <a:bodyPr/>
        <a:lstStyle/>
        <a:p>
          <a:endParaRPr lang="en-US"/>
        </a:p>
      </dgm:t>
    </dgm:pt>
    <dgm:pt modelId="{A8E12020-4CF2-463F-9F46-CFE64B8CC393}">
      <dgm:prSet/>
      <dgm:spPr/>
      <dgm:t>
        <a:bodyPr/>
        <a:lstStyle/>
        <a:p>
          <a:r>
            <a:rPr lang="en-US"/>
            <a:t>Pathway through the body</a:t>
          </a:r>
        </a:p>
      </dgm:t>
    </dgm:pt>
    <dgm:pt modelId="{88373555-0B10-43A3-9764-88EB7D1949A4}" type="parTrans" cxnId="{87A6FC3D-2D8C-4E6C-B950-015BBA641A12}">
      <dgm:prSet/>
      <dgm:spPr/>
      <dgm:t>
        <a:bodyPr/>
        <a:lstStyle/>
        <a:p>
          <a:endParaRPr lang="en-US"/>
        </a:p>
      </dgm:t>
    </dgm:pt>
    <dgm:pt modelId="{FC687114-BAEA-431F-9239-6FDF6799432B}" type="sibTrans" cxnId="{87A6FC3D-2D8C-4E6C-B950-015BBA641A12}">
      <dgm:prSet/>
      <dgm:spPr/>
      <dgm:t>
        <a:bodyPr/>
        <a:lstStyle/>
        <a:p>
          <a:endParaRPr lang="en-US"/>
        </a:p>
      </dgm:t>
    </dgm:pt>
    <dgm:pt modelId="{430DA60B-6A60-485A-955B-8FF15E826852}">
      <dgm:prSet/>
      <dgm:spPr/>
      <dgm:t>
        <a:bodyPr/>
        <a:lstStyle/>
        <a:p>
          <a:r>
            <a:rPr lang="en-US"/>
            <a:t>Amount of current</a:t>
          </a:r>
        </a:p>
      </dgm:t>
    </dgm:pt>
    <dgm:pt modelId="{CFFC22F2-E661-487F-AE5C-4404975E43C2}" type="parTrans" cxnId="{6DBDE762-643E-4C77-97E9-D808158FEDCA}">
      <dgm:prSet/>
      <dgm:spPr/>
      <dgm:t>
        <a:bodyPr/>
        <a:lstStyle/>
        <a:p>
          <a:endParaRPr lang="en-US"/>
        </a:p>
      </dgm:t>
    </dgm:pt>
    <dgm:pt modelId="{8FAD4A20-13E2-4CF8-BB87-14A493B1D932}" type="sibTrans" cxnId="{6DBDE762-643E-4C77-97E9-D808158FEDCA}">
      <dgm:prSet/>
      <dgm:spPr/>
      <dgm:t>
        <a:bodyPr/>
        <a:lstStyle/>
        <a:p>
          <a:endParaRPr lang="en-US"/>
        </a:p>
      </dgm:t>
    </dgm:pt>
    <dgm:pt modelId="{846F2FC8-FBCE-4677-896B-07A0A6426901}">
      <dgm:prSet/>
      <dgm:spPr/>
      <dgm:t>
        <a:bodyPr/>
        <a:lstStyle/>
        <a:p>
          <a:r>
            <a:rPr lang="en-US"/>
            <a:t>Length of time of the exposure</a:t>
          </a:r>
        </a:p>
      </dgm:t>
    </dgm:pt>
    <dgm:pt modelId="{E99F463F-2EBE-4246-9A3D-0321E17C539C}" type="parTrans" cxnId="{712EC8A1-C017-49C1-AE48-F2B28FAC799B}">
      <dgm:prSet/>
      <dgm:spPr/>
      <dgm:t>
        <a:bodyPr/>
        <a:lstStyle/>
        <a:p>
          <a:endParaRPr lang="en-US"/>
        </a:p>
      </dgm:t>
    </dgm:pt>
    <dgm:pt modelId="{CC880A7D-1802-4904-8743-54D8E53170A1}" type="sibTrans" cxnId="{712EC8A1-C017-49C1-AE48-F2B28FAC799B}">
      <dgm:prSet/>
      <dgm:spPr/>
      <dgm:t>
        <a:bodyPr/>
        <a:lstStyle/>
        <a:p>
          <a:endParaRPr lang="en-US"/>
        </a:p>
      </dgm:t>
    </dgm:pt>
    <dgm:pt modelId="{B0C86D7F-A508-4B7C-A1DE-5693FF48BFBB}">
      <dgm:prSet/>
      <dgm:spPr/>
      <dgm:t>
        <a:bodyPr/>
        <a:lstStyle/>
        <a:p>
          <a:r>
            <a:rPr lang="en-US"/>
            <a:t>Whether skin is wet or dry</a:t>
          </a:r>
        </a:p>
      </dgm:t>
    </dgm:pt>
    <dgm:pt modelId="{ABA606E6-3F89-434A-82B4-DED1ADA1CEAD}" type="parTrans" cxnId="{0CF58527-9267-4977-A4EA-D4EE12B382A0}">
      <dgm:prSet/>
      <dgm:spPr/>
      <dgm:t>
        <a:bodyPr/>
        <a:lstStyle/>
        <a:p>
          <a:endParaRPr lang="en-US"/>
        </a:p>
      </dgm:t>
    </dgm:pt>
    <dgm:pt modelId="{EC531322-0C21-4694-AD42-3C02D518CB75}" type="sibTrans" cxnId="{0CF58527-9267-4977-A4EA-D4EE12B382A0}">
      <dgm:prSet/>
      <dgm:spPr/>
      <dgm:t>
        <a:bodyPr/>
        <a:lstStyle/>
        <a:p>
          <a:endParaRPr lang="en-US"/>
        </a:p>
      </dgm:t>
    </dgm:pt>
    <dgm:pt modelId="{A6372934-DDA7-4250-A36C-38C41B222FF3}">
      <dgm:prSet/>
      <dgm:spPr/>
      <dgm:t>
        <a:bodyPr/>
        <a:lstStyle/>
        <a:p>
          <a:r>
            <a:rPr lang="en-US"/>
            <a:t>Water </a:t>
          </a:r>
        </a:p>
      </dgm:t>
    </dgm:pt>
    <dgm:pt modelId="{4B643C16-DF3A-4BD9-BAA1-A28605B5D7D7}" type="parTrans" cxnId="{AF88F44C-9B77-46C0-A5F2-0621DB4B66A5}">
      <dgm:prSet/>
      <dgm:spPr/>
      <dgm:t>
        <a:bodyPr/>
        <a:lstStyle/>
        <a:p>
          <a:endParaRPr lang="en-US"/>
        </a:p>
      </dgm:t>
    </dgm:pt>
    <dgm:pt modelId="{D5581768-3771-446A-AE8A-DEA8564E5237}" type="sibTrans" cxnId="{AF88F44C-9B77-46C0-A5F2-0621DB4B66A5}">
      <dgm:prSet/>
      <dgm:spPr/>
      <dgm:t>
        <a:bodyPr/>
        <a:lstStyle/>
        <a:p>
          <a:endParaRPr lang="en-US"/>
        </a:p>
      </dgm:t>
    </dgm:pt>
    <dgm:pt modelId="{482A92B8-1DBE-4801-9EE3-E54AC769A7EB}">
      <dgm:prSet/>
      <dgm:spPr/>
      <dgm:t>
        <a:bodyPr/>
        <a:lstStyle/>
        <a:p>
          <a:r>
            <a:rPr lang="en-US" dirty="0"/>
            <a:t>Great conductor </a:t>
          </a:r>
        </a:p>
      </dgm:t>
    </dgm:pt>
    <dgm:pt modelId="{7C366726-2D90-496A-96DE-878AE6E27FD6}" type="parTrans" cxnId="{C3FC0103-63D9-48F9-9E9D-0AD3950E1D5E}">
      <dgm:prSet/>
      <dgm:spPr/>
      <dgm:t>
        <a:bodyPr/>
        <a:lstStyle/>
        <a:p>
          <a:endParaRPr lang="en-US"/>
        </a:p>
      </dgm:t>
    </dgm:pt>
    <dgm:pt modelId="{C83A9182-A386-43CE-9089-968950D63576}" type="sibTrans" cxnId="{C3FC0103-63D9-48F9-9E9D-0AD3950E1D5E}">
      <dgm:prSet/>
      <dgm:spPr/>
      <dgm:t>
        <a:bodyPr/>
        <a:lstStyle/>
        <a:p>
          <a:endParaRPr lang="en-US"/>
        </a:p>
      </dgm:t>
    </dgm:pt>
    <dgm:pt modelId="{5D05031D-F710-4192-9C88-AFD63571AE01}">
      <dgm:prSet/>
      <dgm:spPr/>
      <dgm:t>
        <a:bodyPr/>
        <a:lstStyle/>
        <a:p>
          <a:r>
            <a:rPr lang="en-US" dirty="0"/>
            <a:t>Allows current to flow more easily in wet conditions and through wet skin</a:t>
          </a:r>
        </a:p>
      </dgm:t>
    </dgm:pt>
    <dgm:pt modelId="{2124AE21-20A6-4CCC-8468-A39AC061BF16}" type="parTrans" cxnId="{BD28FADD-9DEF-44B2-98AB-756D944DF2C1}">
      <dgm:prSet/>
      <dgm:spPr/>
      <dgm:t>
        <a:bodyPr/>
        <a:lstStyle/>
        <a:p>
          <a:endParaRPr lang="en-US"/>
        </a:p>
      </dgm:t>
    </dgm:pt>
    <dgm:pt modelId="{D9A2F3FD-B1B8-4C42-AE9B-EAC9B0A7F386}" type="sibTrans" cxnId="{BD28FADD-9DEF-44B2-98AB-756D944DF2C1}">
      <dgm:prSet/>
      <dgm:spPr/>
      <dgm:t>
        <a:bodyPr/>
        <a:lstStyle/>
        <a:p>
          <a:endParaRPr lang="en-US"/>
        </a:p>
      </dgm:t>
    </dgm:pt>
    <dgm:pt modelId="{CC9847FB-16E4-4A3D-B49B-996B2F0A8C86}" type="pres">
      <dgm:prSet presAssocID="{563ADF25-D8E2-4D95-8C65-9AF6A8CBB988}" presName="linear" presStyleCnt="0">
        <dgm:presLayoutVars>
          <dgm:animLvl val="lvl"/>
          <dgm:resizeHandles val="exact"/>
        </dgm:presLayoutVars>
      </dgm:prSet>
      <dgm:spPr/>
    </dgm:pt>
    <dgm:pt modelId="{9A125847-7087-4B41-AE55-0429A50D69B2}" type="pres">
      <dgm:prSet presAssocID="{AAAEE167-4FF3-424E-ACE3-5885132AA790}" presName="parentText" presStyleLbl="node1" presStyleIdx="0" presStyleCnt="2">
        <dgm:presLayoutVars>
          <dgm:chMax val="0"/>
          <dgm:bulletEnabled val="1"/>
        </dgm:presLayoutVars>
      </dgm:prSet>
      <dgm:spPr/>
    </dgm:pt>
    <dgm:pt modelId="{D0E62BA4-40C5-47E6-9D3B-3D61CDB655CF}" type="pres">
      <dgm:prSet presAssocID="{AAAEE167-4FF3-424E-ACE3-5885132AA790}" presName="childText" presStyleLbl="revTx" presStyleIdx="0" presStyleCnt="2">
        <dgm:presLayoutVars>
          <dgm:bulletEnabled val="1"/>
        </dgm:presLayoutVars>
      </dgm:prSet>
      <dgm:spPr/>
    </dgm:pt>
    <dgm:pt modelId="{395D810D-C12E-4457-929D-6BC93DE2A854}" type="pres">
      <dgm:prSet presAssocID="{A6372934-DDA7-4250-A36C-38C41B222FF3}" presName="parentText" presStyleLbl="node1" presStyleIdx="1" presStyleCnt="2">
        <dgm:presLayoutVars>
          <dgm:chMax val="0"/>
          <dgm:bulletEnabled val="1"/>
        </dgm:presLayoutVars>
      </dgm:prSet>
      <dgm:spPr/>
    </dgm:pt>
    <dgm:pt modelId="{2FDBCB86-3743-4C94-9473-2FB762A959F5}" type="pres">
      <dgm:prSet presAssocID="{A6372934-DDA7-4250-A36C-38C41B222FF3}" presName="childText" presStyleLbl="revTx" presStyleIdx="1" presStyleCnt="2">
        <dgm:presLayoutVars>
          <dgm:bulletEnabled val="1"/>
        </dgm:presLayoutVars>
      </dgm:prSet>
      <dgm:spPr/>
    </dgm:pt>
  </dgm:ptLst>
  <dgm:cxnLst>
    <dgm:cxn modelId="{C3FC0103-63D9-48F9-9E9D-0AD3950E1D5E}" srcId="{A6372934-DDA7-4250-A36C-38C41B222FF3}" destId="{482A92B8-1DBE-4801-9EE3-E54AC769A7EB}" srcOrd="0" destOrd="0" parTransId="{7C366726-2D90-496A-96DE-878AE6E27FD6}" sibTransId="{C83A9182-A386-43CE-9089-968950D63576}"/>
    <dgm:cxn modelId="{A94BBF08-6860-47B2-B241-5CACB0526642}" type="presOf" srcId="{482A92B8-1DBE-4801-9EE3-E54AC769A7EB}" destId="{2FDBCB86-3743-4C94-9473-2FB762A959F5}" srcOrd="0" destOrd="0" presId="urn:microsoft.com/office/officeart/2005/8/layout/vList2"/>
    <dgm:cxn modelId="{0CF58527-9267-4977-A4EA-D4EE12B382A0}" srcId="{AAAEE167-4FF3-424E-ACE3-5885132AA790}" destId="{B0C86D7F-A508-4B7C-A1DE-5693FF48BFBB}" srcOrd="3" destOrd="0" parTransId="{ABA606E6-3F89-434A-82B4-DED1ADA1CEAD}" sibTransId="{EC531322-0C21-4694-AD42-3C02D518CB75}"/>
    <dgm:cxn modelId="{5213B830-9DBA-4F55-B41B-47E0A454F4D0}" type="presOf" srcId="{5D05031D-F710-4192-9C88-AFD63571AE01}" destId="{2FDBCB86-3743-4C94-9473-2FB762A959F5}" srcOrd="0" destOrd="1" presId="urn:microsoft.com/office/officeart/2005/8/layout/vList2"/>
    <dgm:cxn modelId="{87A6FC3D-2D8C-4E6C-B950-015BBA641A12}" srcId="{AAAEE167-4FF3-424E-ACE3-5885132AA790}" destId="{A8E12020-4CF2-463F-9F46-CFE64B8CC393}" srcOrd="0" destOrd="0" parTransId="{88373555-0B10-43A3-9764-88EB7D1949A4}" sibTransId="{FC687114-BAEA-431F-9239-6FDF6799432B}"/>
    <dgm:cxn modelId="{A4B08A5B-6C4C-46E4-9730-689CC1E2269E}" type="presOf" srcId="{846F2FC8-FBCE-4677-896B-07A0A6426901}" destId="{D0E62BA4-40C5-47E6-9D3B-3D61CDB655CF}" srcOrd="0" destOrd="2" presId="urn:microsoft.com/office/officeart/2005/8/layout/vList2"/>
    <dgm:cxn modelId="{6DBDE762-643E-4C77-97E9-D808158FEDCA}" srcId="{AAAEE167-4FF3-424E-ACE3-5885132AA790}" destId="{430DA60B-6A60-485A-955B-8FF15E826852}" srcOrd="1" destOrd="0" parTransId="{CFFC22F2-E661-487F-AE5C-4404975E43C2}" sibTransId="{8FAD4A20-13E2-4CF8-BB87-14A493B1D932}"/>
    <dgm:cxn modelId="{3045DD4B-58AD-45E5-9604-4792541FA8B5}" type="presOf" srcId="{430DA60B-6A60-485A-955B-8FF15E826852}" destId="{D0E62BA4-40C5-47E6-9D3B-3D61CDB655CF}" srcOrd="0" destOrd="1" presId="urn:microsoft.com/office/officeart/2005/8/layout/vList2"/>
    <dgm:cxn modelId="{AF88F44C-9B77-46C0-A5F2-0621DB4B66A5}" srcId="{563ADF25-D8E2-4D95-8C65-9AF6A8CBB988}" destId="{A6372934-DDA7-4250-A36C-38C41B222FF3}" srcOrd="1" destOrd="0" parTransId="{4B643C16-DF3A-4BD9-BAA1-A28605B5D7D7}" sibTransId="{D5581768-3771-446A-AE8A-DEA8564E5237}"/>
    <dgm:cxn modelId="{9371EB4E-3789-4B7D-B342-37C5821754D8}" srcId="{563ADF25-D8E2-4D95-8C65-9AF6A8CBB988}" destId="{AAAEE167-4FF3-424E-ACE3-5885132AA790}" srcOrd="0" destOrd="0" parTransId="{91312669-17EF-4BFD-B438-01D9B61CDFB5}" sibTransId="{65C2A698-E413-4AD4-BE6E-EE140BAE69C2}"/>
    <dgm:cxn modelId="{AE238776-E2B0-4280-A04C-02B1F79666F6}" type="presOf" srcId="{A6372934-DDA7-4250-A36C-38C41B222FF3}" destId="{395D810D-C12E-4457-929D-6BC93DE2A854}" srcOrd="0" destOrd="0" presId="urn:microsoft.com/office/officeart/2005/8/layout/vList2"/>
    <dgm:cxn modelId="{79A64F7D-1637-446C-B39F-2C8A083F686E}" type="presOf" srcId="{B0C86D7F-A508-4B7C-A1DE-5693FF48BFBB}" destId="{D0E62BA4-40C5-47E6-9D3B-3D61CDB655CF}" srcOrd="0" destOrd="3" presId="urn:microsoft.com/office/officeart/2005/8/layout/vList2"/>
    <dgm:cxn modelId="{7145999D-668B-47FC-AB52-0C26E38173FF}" type="presOf" srcId="{A8E12020-4CF2-463F-9F46-CFE64B8CC393}" destId="{D0E62BA4-40C5-47E6-9D3B-3D61CDB655CF}" srcOrd="0" destOrd="0" presId="urn:microsoft.com/office/officeart/2005/8/layout/vList2"/>
    <dgm:cxn modelId="{712EC8A1-C017-49C1-AE48-F2B28FAC799B}" srcId="{AAAEE167-4FF3-424E-ACE3-5885132AA790}" destId="{846F2FC8-FBCE-4677-896B-07A0A6426901}" srcOrd="2" destOrd="0" parTransId="{E99F463F-2EBE-4246-9A3D-0321E17C539C}" sibTransId="{CC880A7D-1802-4904-8743-54D8E53170A1}"/>
    <dgm:cxn modelId="{B6946FAE-92BE-4778-BA4F-562360283730}" type="presOf" srcId="{AAAEE167-4FF3-424E-ACE3-5885132AA790}" destId="{9A125847-7087-4B41-AE55-0429A50D69B2}" srcOrd="0" destOrd="0" presId="urn:microsoft.com/office/officeart/2005/8/layout/vList2"/>
    <dgm:cxn modelId="{BD28FADD-9DEF-44B2-98AB-756D944DF2C1}" srcId="{A6372934-DDA7-4250-A36C-38C41B222FF3}" destId="{5D05031D-F710-4192-9C88-AFD63571AE01}" srcOrd="1" destOrd="0" parTransId="{2124AE21-20A6-4CCC-8468-A39AC061BF16}" sibTransId="{D9A2F3FD-B1B8-4C42-AE9B-EAC9B0A7F386}"/>
    <dgm:cxn modelId="{E22504EA-9F6E-4C94-8D40-4CAEEC9DBCCF}" type="presOf" srcId="{563ADF25-D8E2-4D95-8C65-9AF6A8CBB988}" destId="{CC9847FB-16E4-4A3D-B49B-996B2F0A8C86}" srcOrd="0" destOrd="0" presId="urn:microsoft.com/office/officeart/2005/8/layout/vList2"/>
    <dgm:cxn modelId="{4A3A5021-C4CB-4454-B265-9DF3561DE3E2}" type="presParOf" srcId="{CC9847FB-16E4-4A3D-B49B-996B2F0A8C86}" destId="{9A125847-7087-4B41-AE55-0429A50D69B2}" srcOrd="0" destOrd="0" presId="urn:microsoft.com/office/officeart/2005/8/layout/vList2"/>
    <dgm:cxn modelId="{A7B46401-0DFF-4D8A-B226-F38563B0CF0A}" type="presParOf" srcId="{CC9847FB-16E4-4A3D-B49B-996B2F0A8C86}" destId="{D0E62BA4-40C5-47E6-9D3B-3D61CDB655CF}" srcOrd="1" destOrd="0" presId="urn:microsoft.com/office/officeart/2005/8/layout/vList2"/>
    <dgm:cxn modelId="{49A9A32E-B22D-4CA1-BDBE-A0C23DF5474C}" type="presParOf" srcId="{CC9847FB-16E4-4A3D-B49B-996B2F0A8C86}" destId="{395D810D-C12E-4457-929D-6BC93DE2A854}" srcOrd="2" destOrd="0" presId="urn:microsoft.com/office/officeart/2005/8/layout/vList2"/>
    <dgm:cxn modelId="{8E6DED52-8581-4809-8EE5-BE9693D52AF7}" type="presParOf" srcId="{CC9847FB-16E4-4A3D-B49B-996B2F0A8C86}" destId="{2FDBCB86-3743-4C94-9473-2FB762A959F5}"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583F8DD0-5741-4766-8F67-6C1806F1D3E5}"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E3D3318B-1136-49EA-8CB0-37A000E4402D}">
      <dgm:prSet/>
      <dgm:spPr/>
      <dgm:t>
        <a:bodyPr/>
        <a:lstStyle/>
        <a:p>
          <a:r>
            <a:rPr lang="en-US"/>
            <a:t>Inspect portable tools and extension cords:</a:t>
          </a:r>
        </a:p>
      </dgm:t>
    </dgm:pt>
    <dgm:pt modelId="{638C8A36-8891-4C0C-8C39-1F817E425932}" type="parTrans" cxnId="{9554733F-5A45-4A23-819F-4AACE3F3162F}">
      <dgm:prSet/>
      <dgm:spPr/>
      <dgm:t>
        <a:bodyPr/>
        <a:lstStyle/>
        <a:p>
          <a:endParaRPr lang="en-US"/>
        </a:p>
      </dgm:t>
    </dgm:pt>
    <dgm:pt modelId="{8161ABFB-D88D-4BD4-A285-59139E73167E}" type="sibTrans" cxnId="{9554733F-5A45-4A23-819F-4AACE3F3162F}">
      <dgm:prSet/>
      <dgm:spPr/>
      <dgm:t>
        <a:bodyPr/>
        <a:lstStyle/>
        <a:p>
          <a:endParaRPr lang="en-US"/>
        </a:p>
      </dgm:t>
    </dgm:pt>
    <dgm:pt modelId="{E26828B7-30A1-4A4B-AE3F-56461EBE17AC}">
      <dgm:prSet/>
      <dgm:spPr/>
      <dgm:t>
        <a:bodyPr/>
        <a:lstStyle/>
        <a:p>
          <a:r>
            <a:rPr lang="en-US"/>
            <a:t>Workers need to inspect extension cords and power cords prior to their use for any cuts, abrasions, or any other damage</a:t>
          </a:r>
        </a:p>
      </dgm:t>
    </dgm:pt>
    <dgm:pt modelId="{DF09ECE5-D6C9-4F78-BC09-E66FA5370F93}" type="parTrans" cxnId="{0549B2D2-3EF5-4F95-A302-D7D9C9AA3BE8}">
      <dgm:prSet/>
      <dgm:spPr/>
      <dgm:t>
        <a:bodyPr/>
        <a:lstStyle/>
        <a:p>
          <a:endParaRPr lang="en-US"/>
        </a:p>
      </dgm:t>
    </dgm:pt>
    <dgm:pt modelId="{FF1A7E21-1F85-4CBF-BEBA-2DF424B93DD7}" type="sibTrans" cxnId="{0549B2D2-3EF5-4F95-A302-D7D9C9AA3BE8}">
      <dgm:prSet/>
      <dgm:spPr/>
      <dgm:t>
        <a:bodyPr/>
        <a:lstStyle/>
        <a:p>
          <a:endParaRPr lang="en-US"/>
        </a:p>
      </dgm:t>
    </dgm:pt>
    <dgm:pt modelId="{76A41EA4-F3C3-43FB-8EBD-DAB75260B10E}">
      <dgm:prSet/>
      <dgm:spPr/>
      <dgm:t>
        <a:bodyPr/>
        <a:lstStyle/>
        <a:p>
          <a:r>
            <a:rPr lang="en-US"/>
            <a:t>Electric hand tools that are old, damaged, or misused may have damaged insulation inside</a:t>
          </a:r>
        </a:p>
      </dgm:t>
    </dgm:pt>
    <dgm:pt modelId="{EBF60277-DB7A-4352-8F4A-533A0AAAFB2D}" type="parTrans" cxnId="{F04EC7E6-CE42-4FC2-9DC0-117DCB90FF32}">
      <dgm:prSet/>
      <dgm:spPr/>
      <dgm:t>
        <a:bodyPr/>
        <a:lstStyle/>
        <a:p>
          <a:endParaRPr lang="en-US"/>
        </a:p>
      </dgm:t>
    </dgm:pt>
    <dgm:pt modelId="{AA9A52E2-DD44-44CF-A37A-3B7D653F1550}" type="sibTrans" cxnId="{F04EC7E6-CE42-4FC2-9DC0-117DCB90FF32}">
      <dgm:prSet/>
      <dgm:spPr/>
      <dgm:t>
        <a:bodyPr/>
        <a:lstStyle/>
        <a:p>
          <a:endParaRPr lang="en-US"/>
        </a:p>
      </dgm:t>
    </dgm:pt>
    <dgm:pt modelId="{B47E2E47-533D-4AFF-9ED9-1467D7F0192D}" type="pres">
      <dgm:prSet presAssocID="{583F8DD0-5741-4766-8F67-6C1806F1D3E5}" presName="root" presStyleCnt="0">
        <dgm:presLayoutVars>
          <dgm:dir/>
          <dgm:resizeHandles val="exact"/>
        </dgm:presLayoutVars>
      </dgm:prSet>
      <dgm:spPr/>
    </dgm:pt>
    <dgm:pt modelId="{06374AF5-C9B9-4688-B2B7-74EC1E38EB49}" type="pres">
      <dgm:prSet presAssocID="{E3D3318B-1136-49EA-8CB0-37A000E4402D}" presName="compNode" presStyleCnt="0"/>
      <dgm:spPr/>
    </dgm:pt>
    <dgm:pt modelId="{2E301335-E478-42C8-8394-C0EFE4653825}" type="pres">
      <dgm:prSet presAssocID="{E3D3318B-1136-49EA-8CB0-37A000E4402D}" presName="bgRect" presStyleLbl="bgShp" presStyleIdx="0" presStyleCnt="3"/>
      <dgm:spPr/>
    </dgm:pt>
    <dgm:pt modelId="{D7C39D94-A4B1-43EF-9641-B7BC0A2246D2}" type="pres">
      <dgm:prSet presAssocID="{E3D3318B-1136-49EA-8CB0-37A000E4402D}"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Electrician"/>
        </a:ext>
      </dgm:extLst>
    </dgm:pt>
    <dgm:pt modelId="{8293ACD8-7416-4843-B206-C72654360CD8}" type="pres">
      <dgm:prSet presAssocID="{E3D3318B-1136-49EA-8CB0-37A000E4402D}" presName="spaceRect" presStyleCnt="0"/>
      <dgm:spPr/>
    </dgm:pt>
    <dgm:pt modelId="{CD217769-8C85-46C8-8857-9F8E70CE0AF9}" type="pres">
      <dgm:prSet presAssocID="{E3D3318B-1136-49EA-8CB0-37A000E4402D}" presName="parTx" presStyleLbl="revTx" presStyleIdx="0" presStyleCnt="3">
        <dgm:presLayoutVars>
          <dgm:chMax val="0"/>
          <dgm:chPref val="0"/>
        </dgm:presLayoutVars>
      </dgm:prSet>
      <dgm:spPr/>
    </dgm:pt>
    <dgm:pt modelId="{A780AF3D-7747-4771-9C87-C50804FC4FB0}" type="pres">
      <dgm:prSet presAssocID="{8161ABFB-D88D-4BD4-A285-59139E73167E}" presName="sibTrans" presStyleCnt="0"/>
      <dgm:spPr/>
    </dgm:pt>
    <dgm:pt modelId="{57E99A39-CEE2-46F0-9ED4-386DEF862752}" type="pres">
      <dgm:prSet presAssocID="{E26828B7-30A1-4A4B-AE3F-56461EBE17AC}" presName="compNode" presStyleCnt="0"/>
      <dgm:spPr/>
    </dgm:pt>
    <dgm:pt modelId="{650A9DD9-0551-442C-A0DE-331515FF6D62}" type="pres">
      <dgm:prSet presAssocID="{E26828B7-30A1-4A4B-AE3F-56461EBE17AC}" presName="bgRect" presStyleLbl="bgShp" presStyleIdx="1" presStyleCnt="3"/>
      <dgm:spPr/>
    </dgm:pt>
    <dgm:pt modelId="{1AC7A52C-CD15-4222-A891-338ED667F229}" type="pres">
      <dgm:prSet presAssocID="{E26828B7-30A1-4A4B-AE3F-56461EBE17AC}" presName="iconRect" presStyleLbl="node1" presStyleIdx="1" presStyleCnt="3"/>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High voltage with solid fill"/>
        </a:ext>
      </dgm:extLst>
    </dgm:pt>
    <dgm:pt modelId="{62B910A3-BC5C-495E-9562-567D06ADC2D2}" type="pres">
      <dgm:prSet presAssocID="{E26828B7-30A1-4A4B-AE3F-56461EBE17AC}" presName="spaceRect" presStyleCnt="0"/>
      <dgm:spPr/>
    </dgm:pt>
    <dgm:pt modelId="{779DA2FA-2CC8-457D-8DC4-4EB56161B43F}" type="pres">
      <dgm:prSet presAssocID="{E26828B7-30A1-4A4B-AE3F-56461EBE17AC}" presName="parTx" presStyleLbl="revTx" presStyleIdx="1" presStyleCnt="3">
        <dgm:presLayoutVars>
          <dgm:chMax val="0"/>
          <dgm:chPref val="0"/>
        </dgm:presLayoutVars>
      </dgm:prSet>
      <dgm:spPr/>
    </dgm:pt>
    <dgm:pt modelId="{FAB6A754-4056-41C3-98F2-438DDEA53421}" type="pres">
      <dgm:prSet presAssocID="{FF1A7E21-1F85-4CBF-BEBA-2DF424B93DD7}" presName="sibTrans" presStyleCnt="0"/>
      <dgm:spPr/>
    </dgm:pt>
    <dgm:pt modelId="{6E836BA2-39A1-427B-9E7B-59F5CC71C8BE}" type="pres">
      <dgm:prSet presAssocID="{76A41EA4-F3C3-43FB-8EBD-DAB75260B10E}" presName="compNode" presStyleCnt="0"/>
      <dgm:spPr/>
    </dgm:pt>
    <dgm:pt modelId="{E0C4CE4D-D0F3-4E94-816A-48C0F87CE861}" type="pres">
      <dgm:prSet presAssocID="{76A41EA4-F3C3-43FB-8EBD-DAB75260B10E}" presName="bgRect" presStyleLbl="bgShp" presStyleIdx="2" presStyleCnt="3"/>
      <dgm:spPr/>
    </dgm:pt>
    <dgm:pt modelId="{05E6C9F2-64F3-40BA-8EF8-952D034E78AA}" type="pres">
      <dgm:prSet presAssocID="{76A41EA4-F3C3-43FB-8EBD-DAB75260B10E}"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Tools with solid fill"/>
        </a:ext>
      </dgm:extLst>
    </dgm:pt>
    <dgm:pt modelId="{19A224AD-22EC-49F0-97EE-ED31F231B444}" type="pres">
      <dgm:prSet presAssocID="{76A41EA4-F3C3-43FB-8EBD-DAB75260B10E}" presName="spaceRect" presStyleCnt="0"/>
      <dgm:spPr/>
    </dgm:pt>
    <dgm:pt modelId="{AB600214-DFC2-48D6-87B7-5A701D309862}" type="pres">
      <dgm:prSet presAssocID="{76A41EA4-F3C3-43FB-8EBD-DAB75260B10E}" presName="parTx" presStyleLbl="revTx" presStyleIdx="2" presStyleCnt="3">
        <dgm:presLayoutVars>
          <dgm:chMax val="0"/>
          <dgm:chPref val="0"/>
        </dgm:presLayoutVars>
      </dgm:prSet>
      <dgm:spPr/>
    </dgm:pt>
  </dgm:ptLst>
  <dgm:cxnLst>
    <dgm:cxn modelId="{47826E31-40D0-44B4-BE9F-EDFAF8AA13DF}" type="presOf" srcId="{E26828B7-30A1-4A4B-AE3F-56461EBE17AC}" destId="{779DA2FA-2CC8-457D-8DC4-4EB56161B43F}" srcOrd="0" destOrd="0" presId="urn:microsoft.com/office/officeart/2018/2/layout/IconVerticalSolidList"/>
    <dgm:cxn modelId="{9554733F-5A45-4A23-819F-4AACE3F3162F}" srcId="{583F8DD0-5741-4766-8F67-6C1806F1D3E5}" destId="{E3D3318B-1136-49EA-8CB0-37A000E4402D}" srcOrd="0" destOrd="0" parTransId="{638C8A36-8891-4C0C-8C39-1F817E425932}" sibTransId="{8161ABFB-D88D-4BD4-A285-59139E73167E}"/>
    <dgm:cxn modelId="{A7868767-6689-46CB-87A6-80F20F453354}" type="presOf" srcId="{E3D3318B-1136-49EA-8CB0-37A000E4402D}" destId="{CD217769-8C85-46C8-8857-9F8E70CE0AF9}" srcOrd="0" destOrd="0" presId="urn:microsoft.com/office/officeart/2018/2/layout/IconVerticalSolidList"/>
    <dgm:cxn modelId="{C403BDC2-0F06-46B0-9038-DA33840BB2F2}" type="presOf" srcId="{76A41EA4-F3C3-43FB-8EBD-DAB75260B10E}" destId="{AB600214-DFC2-48D6-87B7-5A701D309862}" srcOrd="0" destOrd="0" presId="urn:microsoft.com/office/officeart/2018/2/layout/IconVerticalSolidList"/>
    <dgm:cxn modelId="{0549B2D2-3EF5-4F95-A302-D7D9C9AA3BE8}" srcId="{583F8DD0-5741-4766-8F67-6C1806F1D3E5}" destId="{E26828B7-30A1-4A4B-AE3F-56461EBE17AC}" srcOrd="1" destOrd="0" parTransId="{DF09ECE5-D6C9-4F78-BC09-E66FA5370F93}" sibTransId="{FF1A7E21-1F85-4CBF-BEBA-2DF424B93DD7}"/>
    <dgm:cxn modelId="{F04EC7E6-CE42-4FC2-9DC0-117DCB90FF32}" srcId="{583F8DD0-5741-4766-8F67-6C1806F1D3E5}" destId="{76A41EA4-F3C3-43FB-8EBD-DAB75260B10E}" srcOrd="2" destOrd="0" parTransId="{EBF60277-DB7A-4352-8F4A-533A0AAAFB2D}" sibTransId="{AA9A52E2-DD44-44CF-A37A-3B7D653F1550}"/>
    <dgm:cxn modelId="{BE5B20EC-984C-45AB-99B8-5A5F867B3ED1}" type="presOf" srcId="{583F8DD0-5741-4766-8F67-6C1806F1D3E5}" destId="{B47E2E47-533D-4AFF-9ED9-1467D7F0192D}" srcOrd="0" destOrd="0" presId="urn:microsoft.com/office/officeart/2018/2/layout/IconVerticalSolidList"/>
    <dgm:cxn modelId="{1AE678C4-9600-4A18-9B10-D941CFB64121}" type="presParOf" srcId="{B47E2E47-533D-4AFF-9ED9-1467D7F0192D}" destId="{06374AF5-C9B9-4688-B2B7-74EC1E38EB49}" srcOrd="0" destOrd="0" presId="urn:microsoft.com/office/officeart/2018/2/layout/IconVerticalSolidList"/>
    <dgm:cxn modelId="{059EC54E-F522-4DFD-84D6-92B4BCE03279}" type="presParOf" srcId="{06374AF5-C9B9-4688-B2B7-74EC1E38EB49}" destId="{2E301335-E478-42C8-8394-C0EFE4653825}" srcOrd="0" destOrd="0" presId="urn:microsoft.com/office/officeart/2018/2/layout/IconVerticalSolidList"/>
    <dgm:cxn modelId="{9E3D7C25-ADD0-4925-9280-E0CC15FDF6C8}" type="presParOf" srcId="{06374AF5-C9B9-4688-B2B7-74EC1E38EB49}" destId="{D7C39D94-A4B1-43EF-9641-B7BC0A2246D2}" srcOrd="1" destOrd="0" presId="urn:microsoft.com/office/officeart/2018/2/layout/IconVerticalSolidList"/>
    <dgm:cxn modelId="{02DADC99-0D35-47EA-9FE9-0EEB721F552B}" type="presParOf" srcId="{06374AF5-C9B9-4688-B2B7-74EC1E38EB49}" destId="{8293ACD8-7416-4843-B206-C72654360CD8}" srcOrd="2" destOrd="0" presId="urn:microsoft.com/office/officeart/2018/2/layout/IconVerticalSolidList"/>
    <dgm:cxn modelId="{646B91A6-F854-43AD-800A-73596F99AE45}" type="presParOf" srcId="{06374AF5-C9B9-4688-B2B7-74EC1E38EB49}" destId="{CD217769-8C85-46C8-8857-9F8E70CE0AF9}" srcOrd="3" destOrd="0" presId="urn:microsoft.com/office/officeart/2018/2/layout/IconVerticalSolidList"/>
    <dgm:cxn modelId="{0E5F83C3-3D56-4198-8149-377F0D463D87}" type="presParOf" srcId="{B47E2E47-533D-4AFF-9ED9-1467D7F0192D}" destId="{A780AF3D-7747-4771-9C87-C50804FC4FB0}" srcOrd="1" destOrd="0" presId="urn:microsoft.com/office/officeart/2018/2/layout/IconVerticalSolidList"/>
    <dgm:cxn modelId="{AF4BE0A1-DD8E-4DC1-9099-173639AE2C6F}" type="presParOf" srcId="{B47E2E47-533D-4AFF-9ED9-1467D7F0192D}" destId="{57E99A39-CEE2-46F0-9ED4-386DEF862752}" srcOrd="2" destOrd="0" presId="urn:microsoft.com/office/officeart/2018/2/layout/IconVerticalSolidList"/>
    <dgm:cxn modelId="{1E729647-937D-477B-B4C2-B2D8FB7C06F8}" type="presParOf" srcId="{57E99A39-CEE2-46F0-9ED4-386DEF862752}" destId="{650A9DD9-0551-442C-A0DE-331515FF6D62}" srcOrd="0" destOrd="0" presId="urn:microsoft.com/office/officeart/2018/2/layout/IconVerticalSolidList"/>
    <dgm:cxn modelId="{A808EE7A-7629-470D-A7DC-6300B6486C89}" type="presParOf" srcId="{57E99A39-CEE2-46F0-9ED4-386DEF862752}" destId="{1AC7A52C-CD15-4222-A891-338ED667F229}" srcOrd="1" destOrd="0" presId="urn:microsoft.com/office/officeart/2018/2/layout/IconVerticalSolidList"/>
    <dgm:cxn modelId="{A7EB8E5E-535D-4C8B-81D4-A1362F2C6207}" type="presParOf" srcId="{57E99A39-CEE2-46F0-9ED4-386DEF862752}" destId="{62B910A3-BC5C-495E-9562-567D06ADC2D2}" srcOrd="2" destOrd="0" presId="urn:microsoft.com/office/officeart/2018/2/layout/IconVerticalSolidList"/>
    <dgm:cxn modelId="{926987F5-310F-456E-ABE5-D23B62C1E952}" type="presParOf" srcId="{57E99A39-CEE2-46F0-9ED4-386DEF862752}" destId="{779DA2FA-2CC8-457D-8DC4-4EB56161B43F}" srcOrd="3" destOrd="0" presId="urn:microsoft.com/office/officeart/2018/2/layout/IconVerticalSolidList"/>
    <dgm:cxn modelId="{65FAC173-5C41-42D5-96E7-D4560D185D7F}" type="presParOf" srcId="{B47E2E47-533D-4AFF-9ED9-1467D7F0192D}" destId="{FAB6A754-4056-41C3-98F2-438DDEA53421}" srcOrd="3" destOrd="0" presId="urn:microsoft.com/office/officeart/2018/2/layout/IconVerticalSolidList"/>
    <dgm:cxn modelId="{80DF55BC-E476-40E1-BA3E-8881F7FB2E56}" type="presParOf" srcId="{B47E2E47-533D-4AFF-9ED9-1467D7F0192D}" destId="{6E836BA2-39A1-427B-9E7B-59F5CC71C8BE}" srcOrd="4" destOrd="0" presId="urn:microsoft.com/office/officeart/2018/2/layout/IconVerticalSolidList"/>
    <dgm:cxn modelId="{B78653B6-F972-4A89-91E8-1547A98D8BED}" type="presParOf" srcId="{6E836BA2-39A1-427B-9E7B-59F5CC71C8BE}" destId="{E0C4CE4D-D0F3-4E94-816A-48C0F87CE861}" srcOrd="0" destOrd="0" presId="urn:microsoft.com/office/officeart/2018/2/layout/IconVerticalSolidList"/>
    <dgm:cxn modelId="{FEDF2B54-7853-47FE-BB50-9D6606BC4555}" type="presParOf" srcId="{6E836BA2-39A1-427B-9E7B-59F5CC71C8BE}" destId="{05E6C9F2-64F3-40BA-8EF8-952D034E78AA}" srcOrd="1" destOrd="0" presId="urn:microsoft.com/office/officeart/2018/2/layout/IconVerticalSolidList"/>
    <dgm:cxn modelId="{BB435832-307F-4428-87AD-0ADD00F458E4}" type="presParOf" srcId="{6E836BA2-39A1-427B-9E7B-59F5CC71C8BE}" destId="{19A224AD-22EC-49F0-97EE-ED31F231B444}" srcOrd="2" destOrd="0" presId="urn:microsoft.com/office/officeart/2018/2/layout/IconVerticalSolidList"/>
    <dgm:cxn modelId="{A28EF92A-53FA-4B65-A7F1-DB8AA31ADE6F}" type="presParOf" srcId="{6E836BA2-39A1-427B-9E7B-59F5CC71C8BE}" destId="{AB600214-DFC2-48D6-87B7-5A701D309862}"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B1388E11-B3AE-4D2D-B397-BD08662D7CFA}"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8700B917-808D-4B6B-B534-5788BF7A90B6}">
      <dgm:prSet/>
      <dgm:spPr/>
      <dgm:t>
        <a:bodyPr/>
        <a:lstStyle/>
        <a:p>
          <a:r>
            <a:rPr lang="en-US"/>
            <a:t>Use power tools and equipment as designed:</a:t>
          </a:r>
        </a:p>
      </dgm:t>
    </dgm:pt>
    <dgm:pt modelId="{D3198FC1-8672-48CF-8A17-D3033D815A3C}" type="parTrans" cxnId="{86B5683B-959A-4B93-B90D-4FE2669DC207}">
      <dgm:prSet/>
      <dgm:spPr/>
      <dgm:t>
        <a:bodyPr/>
        <a:lstStyle/>
        <a:p>
          <a:endParaRPr lang="en-US"/>
        </a:p>
      </dgm:t>
    </dgm:pt>
    <dgm:pt modelId="{A492A803-9835-483C-999C-3528C9717C0B}" type="sibTrans" cxnId="{86B5683B-959A-4B93-B90D-4FE2669DC207}">
      <dgm:prSet/>
      <dgm:spPr/>
      <dgm:t>
        <a:bodyPr/>
        <a:lstStyle/>
        <a:p>
          <a:endParaRPr lang="en-US"/>
        </a:p>
      </dgm:t>
    </dgm:pt>
    <dgm:pt modelId="{95642CA7-6A5C-48F9-86DB-8CC97EB2EB26}">
      <dgm:prSet/>
      <dgm:spPr/>
      <dgm:t>
        <a:bodyPr/>
        <a:lstStyle/>
        <a:p>
          <a:r>
            <a:rPr lang="en-US"/>
            <a:t>Follow tool safety tips to avoid misusing equipment</a:t>
          </a:r>
        </a:p>
      </dgm:t>
    </dgm:pt>
    <dgm:pt modelId="{91D8B488-2C1B-466C-9CFF-DEE0661BC6B9}" type="parTrans" cxnId="{F3113522-444D-4C83-B176-54E081AD57D8}">
      <dgm:prSet/>
      <dgm:spPr/>
      <dgm:t>
        <a:bodyPr/>
        <a:lstStyle/>
        <a:p>
          <a:endParaRPr lang="en-US"/>
        </a:p>
      </dgm:t>
    </dgm:pt>
    <dgm:pt modelId="{52751FDD-356D-431C-9059-D9F4DCF1E9C7}" type="sibTrans" cxnId="{F3113522-444D-4C83-B176-54E081AD57D8}">
      <dgm:prSet/>
      <dgm:spPr/>
      <dgm:t>
        <a:bodyPr/>
        <a:lstStyle/>
        <a:p>
          <a:endParaRPr lang="en-US"/>
        </a:p>
      </dgm:t>
    </dgm:pt>
    <dgm:pt modelId="{CD6D37D5-5AD3-4B05-A76B-A2B478246FC6}">
      <dgm:prSet/>
      <dgm:spPr/>
      <dgm:t>
        <a:bodyPr/>
        <a:lstStyle/>
        <a:p>
          <a:r>
            <a:rPr lang="en-US"/>
            <a:t>Follow manufacturer’s instructions</a:t>
          </a:r>
        </a:p>
      </dgm:t>
    </dgm:pt>
    <dgm:pt modelId="{E138DC61-96CC-4CCF-BB0B-A87B2F7D407F}" type="parTrans" cxnId="{BB642E2F-B713-409B-9D59-44296DD8684C}">
      <dgm:prSet/>
      <dgm:spPr/>
      <dgm:t>
        <a:bodyPr/>
        <a:lstStyle/>
        <a:p>
          <a:endParaRPr lang="en-US"/>
        </a:p>
      </dgm:t>
    </dgm:pt>
    <dgm:pt modelId="{B5B2B52C-43DC-4533-91AE-292526E88E88}" type="sibTrans" cxnId="{BB642E2F-B713-409B-9D59-44296DD8684C}">
      <dgm:prSet/>
      <dgm:spPr/>
      <dgm:t>
        <a:bodyPr/>
        <a:lstStyle/>
        <a:p>
          <a:endParaRPr lang="en-US"/>
        </a:p>
      </dgm:t>
    </dgm:pt>
    <dgm:pt modelId="{502B68E9-8496-46A2-9605-31EBF8B295C8}" type="pres">
      <dgm:prSet presAssocID="{B1388E11-B3AE-4D2D-B397-BD08662D7CFA}" presName="root" presStyleCnt="0">
        <dgm:presLayoutVars>
          <dgm:dir/>
          <dgm:resizeHandles val="exact"/>
        </dgm:presLayoutVars>
      </dgm:prSet>
      <dgm:spPr/>
    </dgm:pt>
    <dgm:pt modelId="{C9DAD39E-01B4-466E-86FA-F36A0A1C7586}" type="pres">
      <dgm:prSet presAssocID="{8700B917-808D-4B6B-B534-5788BF7A90B6}" presName="compNode" presStyleCnt="0"/>
      <dgm:spPr/>
    </dgm:pt>
    <dgm:pt modelId="{0B0F31FE-CC7F-4C91-96ED-F22AF09750CC}" type="pres">
      <dgm:prSet presAssocID="{8700B917-808D-4B6B-B534-5788BF7A90B6}" presName="bgRect" presStyleLbl="bgShp" presStyleIdx="0" presStyleCnt="3"/>
      <dgm:spPr/>
    </dgm:pt>
    <dgm:pt modelId="{6BD7C34A-725E-4626-BB07-AF288D15ADC9}" type="pres">
      <dgm:prSet presAssocID="{8700B917-808D-4B6B-B534-5788BF7A90B6}" presName="iconRect" presStyleLbl="node1" presStyleIdx="0" presStyleCnt="3"/>
      <dgm:spPr>
        <a:noFill/>
        <a:ln>
          <a:noFill/>
        </a:ln>
      </dgm:spPr>
    </dgm:pt>
    <dgm:pt modelId="{0265A2A3-B088-4543-97AA-D2A742312565}" type="pres">
      <dgm:prSet presAssocID="{8700B917-808D-4B6B-B534-5788BF7A90B6}" presName="spaceRect" presStyleCnt="0"/>
      <dgm:spPr/>
    </dgm:pt>
    <dgm:pt modelId="{448A2A62-695C-48F7-B417-E1A4F64DEF45}" type="pres">
      <dgm:prSet presAssocID="{8700B917-808D-4B6B-B534-5788BF7A90B6}" presName="parTx" presStyleLbl="revTx" presStyleIdx="0" presStyleCnt="3">
        <dgm:presLayoutVars>
          <dgm:chMax val="0"/>
          <dgm:chPref val="0"/>
        </dgm:presLayoutVars>
      </dgm:prSet>
      <dgm:spPr/>
    </dgm:pt>
    <dgm:pt modelId="{7618A8EC-D4DC-4B4A-AB5B-296F88BC8A1E}" type="pres">
      <dgm:prSet presAssocID="{A492A803-9835-483C-999C-3528C9717C0B}" presName="sibTrans" presStyleCnt="0"/>
      <dgm:spPr/>
    </dgm:pt>
    <dgm:pt modelId="{5A2BD736-80E3-4F01-ABEF-80E1D934DE0C}" type="pres">
      <dgm:prSet presAssocID="{95642CA7-6A5C-48F9-86DB-8CC97EB2EB26}" presName="compNode" presStyleCnt="0"/>
      <dgm:spPr/>
    </dgm:pt>
    <dgm:pt modelId="{895CCD94-E7D8-4EBE-8169-CB35C49B90EE}" type="pres">
      <dgm:prSet presAssocID="{95642CA7-6A5C-48F9-86DB-8CC97EB2EB26}" presName="bgRect" presStyleLbl="bgShp" presStyleIdx="1" presStyleCnt="3"/>
      <dgm:spPr/>
    </dgm:pt>
    <dgm:pt modelId="{A14996EF-4EFC-483F-A663-FFC7848BE9F5}" type="pres">
      <dgm:prSet presAssocID="{95642CA7-6A5C-48F9-86DB-8CC97EB2EB26}" presName="iconRect" presStyleLbl="node1" presStyleIdx="1" presStyleCnt="3"/>
      <dgm:spPr>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Warning"/>
        </a:ext>
      </dgm:extLst>
    </dgm:pt>
    <dgm:pt modelId="{DE03AFE5-B024-4D4C-B06F-612617235B84}" type="pres">
      <dgm:prSet presAssocID="{95642CA7-6A5C-48F9-86DB-8CC97EB2EB26}" presName="spaceRect" presStyleCnt="0"/>
      <dgm:spPr/>
    </dgm:pt>
    <dgm:pt modelId="{A9D1F260-1628-45F3-8F94-C2BB0385FEA1}" type="pres">
      <dgm:prSet presAssocID="{95642CA7-6A5C-48F9-86DB-8CC97EB2EB26}" presName="parTx" presStyleLbl="revTx" presStyleIdx="1" presStyleCnt="3">
        <dgm:presLayoutVars>
          <dgm:chMax val="0"/>
          <dgm:chPref val="0"/>
        </dgm:presLayoutVars>
      </dgm:prSet>
      <dgm:spPr/>
    </dgm:pt>
    <dgm:pt modelId="{CE775E56-2CF7-4618-B316-D1111B4F8577}" type="pres">
      <dgm:prSet presAssocID="{52751FDD-356D-431C-9059-D9F4DCF1E9C7}" presName="sibTrans" presStyleCnt="0"/>
      <dgm:spPr/>
    </dgm:pt>
    <dgm:pt modelId="{6CD9D903-640C-4724-BC07-8D538587371C}" type="pres">
      <dgm:prSet presAssocID="{CD6D37D5-5AD3-4B05-A76B-A2B478246FC6}" presName="compNode" presStyleCnt="0"/>
      <dgm:spPr/>
    </dgm:pt>
    <dgm:pt modelId="{717F30A8-F82F-4D73-A9B2-8DB44DC0A9BC}" type="pres">
      <dgm:prSet presAssocID="{CD6D37D5-5AD3-4B05-A76B-A2B478246FC6}" presName="bgRect" presStyleLbl="bgShp" presStyleIdx="2" presStyleCnt="3"/>
      <dgm:spPr/>
    </dgm:pt>
    <dgm:pt modelId="{906A09CF-63A9-468A-93EE-24E4A59AFF8B}" type="pres">
      <dgm:prSet presAssocID="{CD6D37D5-5AD3-4B05-A76B-A2B478246FC6}" presName="iconRect" presStyleLbl="node1" presStyleIdx="2"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ckmark"/>
        </a:ext>
      </dgm:extLst>
    </dgm:pt>
    <dgm:pt modelId="{447AB45E-8BC5-49FD-A11D-11598056C5C0}" type="pres">
      <dgm:prSet presAssocID="{CD6D37D5-5AD3-4B05-A76B-A2B478246FC6}" presName="spaceRect" presStyleCnt="0"/>
      <dgm:spPr/>
    </dgm:pt>
    <dgm:pt modelId="{973F4EEC-9F4E-4D54-B921-B0C304423E78}" type="pres">
      <dgm:prSet presAssocID="{CD6D37D5-5AD3-4B05-A76B-A2B478246FC6}" presName="parTx" presStyleLbl="revTx" presStyleIdx="2" presStyleCnt="3">
        <dgm:presLayoutVars>
          <dgm:chMax val="0"/>
          <dgm:chPref val="0"/>
        </dgm:presLayoutVars>
      </dgm:prSet>
      <dgm:spPr/>
    </dgm:pt>
  </dgm:ptLst>
  <dgm:cxnLst>
    <dgm:cxn modelId="{F3113522-444D-4C83-B176-54E081AD57D8}" srcId="{B1388E11-B3AE-4D2D-B397-BD08662D7CFA}" destId="{95642CA7-6A5C-48F9-86DB-8CC97EB2EB26}" srcOrd="1" destOrd="0" parTransId="{91D8B488-2C1B-466C-9CFF-DEE0661BC6B9}" sibTransId="{52751FDD-356D-431C-9059-D9F4DCF1E9C7}"/>
    <dgm:cxn modelId="{BB642E2F-B713-409B-9D59-44296DD8684C}" srcId="{B1388E11-B3AE-4D2D-B397-BD08662D7CFA}" destId="{CD6D37D5-5AD3-4B05-A76B-A2B478246FC6}" srcOrd="2" destOrd="0" parTransId="{E138DC61-96CC-4CCF-BB0B-A87B2F7D407F}" sibTransId="{B5B2B52C-43DC-4533-91AE-292526E88E88}"/>
    <dgm:cxn modelId="{86B5683B-959A-4B93-B90D-4FE2669DC207}" srcId="{B1388E11-B3AE-4D2D-B397-BD08662D7CFA}" destId="{8700B917-808D-4B6B-B534-5788BF7A90B6}" srcOrd="0" destOrd="0" parTransId="{D3198FC1-8672-48CF-8A17-D3033D815A3C}" sibTransId="{A492A803-9835-483C-999C-3528C9717C0B}"/>
    <dgm:cxn modelId="{7F4A6468-772D-4F31-A33D-1B92C1ECBA6A}" type="presOf" srcId="{95642CA7-6A5C-48F9-86DB-8CC97EB2EB26}" destId="{A9D1F260-1628-45F3-8F94-C2BB0385FEA1}" srcOrd="0" destOrd="0" presId="urn:microsoft.com/office/officeart/2018/2/layout/IconVerticalSolidList"/>
    <dgm:cxn modelId="{75B6446F-C935-45BD-A1F4-C10DFB29B454}" type="presOf" srcId="{B1388E11-B3AE-4D2D-B397-BD08662D7CFA}" destId="{502B68E9-8496-46A2-9605-31EBF8B295C8}" srcOrd="0" destOrd="0" presId="urn:microsoft.com/office/officeart/2018/2/layout/IconVerticalSolidList"/>
    <dgm:cxn modelId="{5D91E658-D225-41B3-AE2B-F447D045DBE2}" type="presOf" srcId="{8700B917-808D-4B6B-B534-5788BF7A90B6}" destId="{448A2A62-695C-48F7-B417-E1A4F64DEF45}" srcOrd="0" destOrd="0" presId="urn:microsoft.com/office/officeart/2018/2/layout/IconVerticalSolidList"/>
    <dgm:cxn modelId="{E0602DB2-B23F-4DCF-854C-097DDBAB5103}" type="presOf" srcId="{CD6D37D5-5AD3-4B05-A76B-A2B478246FC6}" destId="{973F4EEC-9F4E-4D54-B921-B0C304423E78}" srcOrd="0" destOrd="0" presId="urn:microsoft.com/office/officeart/2018/2/layout/IconVerticalSolidList"/>
    <dgm:cxn modelId="{57C81A7F-1CE0-485E-BFE8-2203EDDC3982}" type="presParOf" srcId="{502B68E9-8496-46A2-9605-31EBF8B295C8}" destId="{C9DAD39E-01B4-466E-86FA-F36A0A1C7586}" srcOrd="0" destOrd="0" presId="urn:microsoft.com/office/officeart/2018/2/layout/IconVerticalSolidList"/>
    <dgm:cxn modelId="{F6DE7E0A-91C0-44AB-8E2A-92BCDBFD294B}" type="presParOf" srcId="{C9DAD39E-01B4-466E-86FA-F36A0A1C7586}" destId="{0B0F31FE-CC7F-4C91-96ED-F22AF09750CC}" srcOrd="0" destOrd="0" presId="urn:microsoft.com/office/officeart/2018/2/layout/IconVerticalSolidList"/>
    <dgm:cxn modelId="{95D7AD38-84EA-4990-982C-C036BE3D60F3}" type="presParOf" srcId="{C9DAD39E-01B4-466E-86FA-F36A0A1C7586}" destId="{6BD7C34A-725E-4626-BB07-AF288D15ADC9}" srcOrd="1" destOrd="0" presId="urn:microsoft.com/office/officeart/2018/2/layout/IconVerticalSolidList"/>
    <dgm:cxn modelId="{E64BD33B-EBCD-4663-9B12-8E62AB9F4B6F}" type="presParOf" srcId="{C9DAD39E-01B4-466E-86FA-F36A0A1C7586}" destId="{0265A2A3-B088-4543-97AA-D2A742312565}" srcOrd="2" destOrd="0" presId="urn:microsoft.com/office/officeart/2018/2/layout/IconVerticalSolidList"/>
    <dgm:cxn modelId="{40AFE7A6-6DAF-44F6-AA04-6FF124A85FA9}" type="presParOf" srcId="{C9DAD39E-01B4-466E-86FA-F36A0A1C7586}" destId="{448A2A62-695C-48F7-B417-E1A4F64DEF45}" srcOrd="3" destOrd="0" presId="urn:microsoft.com/office/officeart/2018/2/layout/IconVerticalSolidList"/>
    <dgm:cxn modelId="{82F1B8C8-8F8E-4989-B866-7F009722CBF1}" type="presParOf" srcId="{502B68E9-8496-46A2-9605-31EBF8B295C8}" destId="{7618A8EC-D4DC-4B4A-AB5B-296F88BC8A1E}" srcOrd="1" destOrd="0" presId="urn:microsoft.com/office/officeart/2018/2/layout/IconVerticalSolidList"/>
    <dgm:cxn modelId="{739C1DF1-D356-4C39-9667-A9814433E378}" type="presParOf" srcId="{502B68E9-8496-46A2-9605-31EBF8B295C8}" destId="{5A2BD736-80E3-4F01-ABEF-80E1D934DE0C}" srcOrd="2" destOrd="0" presId="urn:microsoft.com/office/officeart/2018/2/layout/IconVerticalSolidList"/>
    <dgm:cxn modelId="{3E196808-74AE-4438-BB6C-1CE2B380AE00}" type="presParOf" srcId="{5A2BD736-80E3-4F01-ABEF-80E1D934DE0C}" destId="{895CCD94-E7D8-4EBE-8169-CB35C49B90EE}" srcOrd="0" destOrd="0" presId="urn:microsoft.com/office/officeart/2018/2/layout/IconVerticalSolidList"/>
    <dgm:cxn modelId="{41FC3DF4-D62E-47B8-8600-1EF66AC9048D}" type="presParOf" srcId="{5A2BD736-80E3-4F01-ABEF-80E1D934DE0C}" destId="{A14996EF-4EFC-483F-A663-FFC7848BE9F5}" srcOrd="1" destOrd="0" presId="urn:microsoft.com/office/officeart/2018/2/layout/IconVerticalSolidList"/>
    <dgm:cxn modelId="{E11BAE51-1372-4852-AFAB-CD1322171D63}" type="presParOf" srcId="{5A2BD736-80E3-4F01-ABEF-80E1D934DE0C}" destId="{DE03AFE5-B024-4D4C-B06F-612617235B84}" srcOrd="2" destOrd="0" presId="urn:microsoft.com/office/officeart/2018/2/layout/IconVerticalSolidList"/>
    <dgm:cxn modelId="{04BDF5C8-ADD8-4517-A7CE-431125C514C0}" type="presParOf" srcId="{5A2BD736-80E3-4F01-ABEF-80E1D934DE0C}" destId="{A9D1F260-1628-45F3-8F94-C2BB0385FEA1}" srcOrd="3" destOrd="0" presId="urn:microsoft.com/office/officeart/2018/2/layout/IconVerticalSolidList"/>
    <dgm:cxn modelId="{25D7B194-FEF5-4963-870E-968A2270094C}" type="presParOf" srcId="{502B68E9-8496-46A2-9605-31EBF8B295C8}" destId="{CE775E56-2CF7-4618-B316-D1111B4F8577}" srcOrd="3" destOrd="0" presId="urn:microsoft.com/office/officeart/2018/2/layout/IconVerticalSolidList"/>
    <dgm:cxn modelId="{3490D6FC-7B70-4C61-A75E-2C6CB171D917}" type="presParOf" srcId="{502B68E9-8496-46A2-9605-31EBF8B295C8}" destId="{6CD9D903-640C-4724-BC07-8D538587371C}" srcOrd="4" destOrd="0" presId="urn:microsoft.com/office/officeart/2018/2/layout/IconVerticalSolidList"/>
    <dgm:cxn modelId="{A5B09B64-7CD2-4AC7-BA35-638AD700009E}" type="presParOf" srcId="{6CD9D903-640C-4724-BC07-8D538587371C}" destId="{717F30A8-F82F-4D73-A9B2-8DB44DC0A9BC}" srcOrd="0" destOrd="0" presId="urn:microsoft.com/office/officeart/2018/2/layout/IconVerticalSolidList"/>
    <dgm:cxn modelId="{EB16D79A-3890-44AB-8130-C1A7A85BFDD2}" type="presParOf" srcId="{6CD9D903-640C-4724-BC07-8D538587371C}" destId="{906A09CF-63A9-468A-93EE-24E4A59AFF8B}" srcOrd="1" destOrd="0" presId="urn:microsoft.com/office/officeart/2018/2/layout/IconVerticalSolidList"/>
    <dgm:cxn modelId="{93E77A01-E6E7-4D81-B3F3-1C8B206D92C8}" type="presParOf" srcId="{6CD9D903-640C-4724-BC07-8D538587371C}" destId="{447AB45E-8BC5-49FD-A11D-11598056C5C0}" srcOrd="2" destOrd="0" presId="urn:microsoft.com/office/officeart/2018/2/layout/IconVerticalSolidList"/>
    <dgm:cxn modelId="{CF8B97CB-B5CF-45EB-8B28-D1527579D700}" type="presParOf" srcId="{6CD9D903-640C-4724-BC07-8D538587371C}" destId="{973F4EEC-9F4E-4D54-B921-B0C304423E78}"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917C5BF9-F017-4E41-A91E-20070F6B97BF}"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7DE40DB0-7516-4ED9-8127-2ED35AE4AB80}">
      <dgm:prSet/>
      <dgm:spPr/>
      <dgm:t>
        <a:bodyPr/>
        <a:lstStyle/>
        <a:p>
          <a:r>
            <a:rPr lang="en-US" b="0" dirty="0"/>
            <a:t>Tool safety tips</a:t>
          </a:r>
          <a:endParaRPr lang="en-US" dirty="0"/>
        </a:p>
      </dgm:t>
    </dgm:pt>
    <dgm:pt modelId="{DA98125F-0D26-457E-BBDF-385179860F33}" type="parTrans" cxnId="{36F64E83-8AA1-4034-8AF0-15080C09E949}">
      <dgm:prSet/>
      <dgm:spPr/>
      <dgm:t>
        <a:bodyPr/>
        <a:lstStyle/>
        <a:p>
          <a:endParaRPr lang="en-US"/>
        </a:p>
      </dgm:t>
    </dgm:pt>
    <dgm:pt modelId="{AA92EF6C-09DF-46E8-B810-07C224CE2E18}" type="sibTrans" cxnId="{36F64E83-8AA1-4034-8AF0-15080C09E949}">
      <dgm:prSet/>
      <dgm:spPr/>
      <dgm:t>
        <a:bodyPr/>
        <a:lstStyle/>
        <a:p>
          <a:endParaRPr lang="en-US"/>
        </a:p>
      </dgm:t>
    </dgm:pt>
    <dgm:pt modelId="{0B4EC281-6A06-4374-A979-6DCA402A09F9}">
      <dgm:prSet custT="1"/>
      <dgm:spPr/>
      <dgm:t>
        <a:bodyPr/>
        <a:lstStyle/>
        <a:p>
          <a:r>
            <a:rPr lang="en-US" sz="2200" b="0" dirty="0"/>
            <a:t>Never carry a tool by the cord</a:t>
          </a:r>
          <a:endParaRPr lang="en-US" sz="2200" dirty="0"/>
        </a:p>
      </dgm:t>
    </dgm:pt>
    <dgm:pt modelId="{01B4709F-E08B-4F40-9FE5-7F2093756A60}" type="parTrans" cxnId="{CE40D18A-553C-4507-8EBC-D745285E1124}">
      <dgm:prSet/>
      <dgm:spPr/>
      <dgm:t>
        <a:bodyPr/>
        <a:lstStyle/>
        <a:p>
          <a:endParaRPr lang="en-US"/>
        </a:p>
      </dgm:t>
    </dgm:pt>
    <dgm:pt modelId="{FE2D4356-CF23-4AE5-A788-9EB1837063DB}" type="sibTrans" cxnId="{CE40D18A-553C-4507-8EBC-D745285E1124}">
      <dgm:prSet/>
      <dgm:spPr/>
      <dgm:t>
        <a:bodyPr/>
        <a:lstStyle/>
        <a:p>
          <a:endParaRPr lang="en-US"/>
        </a:p>
      </dgm:t>
    </dgm:pt>
    <dgm:pt modelId="{349BEA5C-4F44-4E2C-A09E-9437A8BE348F}">
      <dgm:prSet custT="1"/>
      <dgm:spPr/>
      <dgm:t>
        <a:bodyPr/>
        <a:lstStyle/>
        <a:p>
          <a:r>
            <a:rPr lang="en-US" sz="2200" b="0" dirty="0"/>
            <a:t>Never yank the cord to disconnect it</a:t>
          </a:r>
          <a:endParaRPr lang="en-US" sz="2200" dirty="0"/>
        </a:p>
      </dgm:t>
    </dgm:pt>
    <dgm:pt modelId="{430D0630-97B5-4100-A370-E8B73D153F68}" type="parTrans" cxnId="{EC84DB1D-225E-4886-BADE-94A05FE8F0A1}">
      <dgm:prSet/>
      <dgm:spPr/>
      <dgm:t>
        <a:bodyPr/>
        <a:lstStyle/>
        <a:p>
          <a:endParaRPr lang="en-US"/>
        </a:p>
      </dgm:t>
    </dgm:pt>
    <dgm:pt modelId="{10AB6636-F4B5-4B54-9CA9-57DFFBA8FE44}" type="sibTrans" cxnId="{EC84DB1D-225E-4886-BADE-94A05FE8F0A1}">
      <dgm:prSet/>
      <dgm:spPr/>
      <dgm:t>
        <a:bodyPr/>
        <a:lstStyle/>
        <a:p>
          <a:endParaRPr lang="en-US"/>
        </a:p>
      </dgm:t>
    </dgm:pt>
    <dgm:pt modelId="{5E33CC65-4C3B-4C03-ADB0-A85A0A32F515}">
      <dgm:prSet custT="1"/>
      <dgm:spPr/>
      <dgm:t>
        <a:bodyPr/>
        <a:lstStyle/>
        <a:p>
          <a:r>
            <a:rPr lang="en-US" sz="2200" b="0" dirty="0"/>
            <a:t>Keep cords away from heat, oil, and sharp edges</a:t>
          </a:r>
          <a:endParaRPr lang="en-US" sz="2200" dirty="0"/>
        </a:p>
      </dgm:t>
    </dgm:pt>
    <dgm:pt modelId="{DACF1771-946D-481B-93AA-603717EBFA99}" type="parTrans" cxnId="{ACF34A17-20EF-4B9A-8E39-1684270E9A02}">
      <dgm:prSet/>
      <dgm:spPr/>
      <dgm:t>
        <a:bodyPr/>
        <a:lstStyle/>
        <a:p>
          <a:endParaRPr lang="en-US"/>
        </a:p>
      </dgm:t>
    </dgm:pt>
    <dgm:pt modelId="{1B9EDDF9-21E5-46F0-AC41-6BF5B81A1AA6}" type="sibTrans" cxnId="{ACF34A17-20EF-4B9A-8E39-1684270E9A02}">
      <dgm:prSet/>
      <dgm:spPr/>
      <dgm:t>
        <a:bodyPr/>
        <a:lstStyle/>
        <a:p>
          <a:endParaRPr lang="en-US"/>
        </a:p>
      </dgm:t>
    </dgm:pt>
    <dgm:pt modelId="{45C2AF17-AF90-4514-B1F6-F502D4B633D2}">
      <dgm:prSet custT="1"/>
      <dgm:spPr/>
      <dgm:t>
        <a:bodyPr/>
        <a:lstStyle/>
        <a:p>
          <a:r>
            <a:rPr lang="en-US" sz="2200" b="0" dirty="0"/>
            <a:t>Disconnect when not in use and when changing accessories such as blades and bits</a:t>
          </a:r>
          <a:endParaRPr lang="en-US" sz="2200" dirty="0"/>
        </a:p>
      </dgm:t>
    </dgm:pt>
    <dgm:pt modelId="{001DF047-1E83-4D15-B1D7-982443D763A6}" type="parTrans" cxnId="{9428AB5E-F7FE-4F4E-A220-C1D9F77010C6}">
      <dgm:prSet/>
      <dgm:spPr/>
      <dgm:t>
        <a:bodyPr/>
        <a:lstStyle/>
        <a:p>
          <a:endParaRPr lang="en-US"/>
        </a:p>
      </dgm:t>
    </dgm:pt>
    <dgm:pt modelId="{96317301-BB6F-4B83-B669-1CBB2E9C532E}" type="sibTrans" cxnId="{9428AB5E-F7FE-4F4E-A220-C1D9F77010C6}">
      <dgm:prSet/>
      <dgm:spPr/>
      <dgm:t>
        <a:bodyPr/>
        <a:lstStyle/>
        <a:p>
          <a:endParaRPr lang="en-US"/>
        </a:p>
      </dgm:t>
    </dgm:pt>
    <dgm:pt modelId="{76B4700E-BC32-4CD1-AA6C-061BB8A4298D}" type="pres">
      <dgm:prSet presAssocID="{917C5BF9-F017-4E41-A91E-20070F6B97BF}" presName="root" presStyleCnt="0">
        <dgm:presLayoutVars>
          <dgm:dir/>
          <dgm:resizeHandles val="exact"/>
        </dgm:presLayoutVars>
      </dgm:prSet>
      <dgm:spPr/>
    </dgm:pt>
    <dgm:pt modelId="{A5F4378D-B94E-494A-AD4D-60A4D03609B3}" type="pres">
      <dgm:prSet presAssocID="{7DE40DB0-7516-4ED9-8127-2ED35AE4AB80}" presName="compNode" presStyleCnt="0"/>
      <dgm:spPr/>
    </dgm:pt>
    <dgm:pt modelId="{5FC1010E-DF61-43E8-A8C7-40A4E33E6884}" type="pres">
      <dgm:prSet presAssocID="{7DE40DB0-7516-4ED9-8127-2ED35AE4AB80}" presName="bgRect" presStyleLbl="bgShp" presStyleIdx="0" presStyleCnt="1" custScaleY="331721" custLinFactNeighborX="3908" custLinFactNeighborY="851"/>
      <dgm:spPr/>
    </dgm:pt>
    <dgm:pt modelId="{0FA79EB5-9F2B-4A21-B290-491FF2C51F7A}" type="pres">
      <dgm:prSet presAssocID="{7DE40DB0-7516-4ED9-8127-2ED35AE4AB80}" presName="iconRect" presStyleLbl="node1" presStyleIdx="0" presStyleCnt="1"/>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Tools"/>
        </a:ext>
      </dgm:extLst>
    </dgm:pt>
    <dgm:pt modelId="{3F0B346A-1061-45D7-9999-2424382543C3}" type="pres">
      <dgm:prSet presAssocID="{7DE40DB0-7516-4ED9-8127-2ED35AE4AB80}" presName="spaceRect" presStyleCnt="0"/>
      <dgm:spPr/>
    </dgm:pt>
    <dgm:pt modelId="{2FC57F45-C55F-4679-A813-01994C64AC36}" type="pres">
      <dgm:prSet presAssocID="{7DE40DB0-7516-4ED9-8127-2ED35AE4AB80}" presName="parTx" presStyleLbl="revTx" presStyleIdx="0" presStyleCnt="2" custLinFactNeighborX="-7986" custLinFactNeighborY="1702">
        <dgm:presLayoutVars>
          <dgm:chMax val="0"/>
          <dgm:chPref val="0"/>
        </dgm:presLayoutVars>
      </dgm:prSet>
      <dgm:spPr/>
    </dgm:pt>
    <dgm:pt modelId="{9DBD518F-A3B9-4B65-A0B6-D4FA29E62CF8}" type="pres">
      <dgm:prSet presAssocID="{7DE40DB0-7516-4ED9-8127-2ED35AE4AB80}" presName="desTx" presStyleLbl="revTx" presStyleIdx="1" presStyleCnt="2" custScaleX="122498" custScaleY="317623" custLinFactNeighborX="-25003" custLinFactNeighborY="3403">
        <dgm:presLayoutVars/>
      </dgm:prSet>
      <dgm:spPr/>
    </dgm:pt>
  </dgm:ptLst>
  <dgm:cxnLst>
    <dgm:cxn modelId="{ACF34A17-20EF-4B9A-8E39-1684270E9A02}" srcId="{7DE40DB0-7516-4ED9-8127-2ED35AE4AB80}" destId="{5E33CC65-4C3B-4C03-ADB0-A85A0A32F515}" srcOrd="2" destOrd="0" parTransId="{DACF1771-946D-481B-93AA-603717EBFA99}" sibTransId="{1B9EDDF9-21E5-46F0-AC41-6BF5B81A1AA6}"/>
    <dgm:cxn modelId="{EC84DB1D-225E-4886-BADE-94A05FE8F0A1}" srcId="{7DE40DB0-7516-4ED9-8127-2ED35AE4AB80}" destId="{349BEA5C-4F44-4E2C-A09E-9437A8BE348F}" srcOrd="1" destOrd="0" parTransId="{430D0630-97B5-4100-A370-E8B73D153F68}" sibTransId="{10AB6636-F4B5-4B54-9CA9-57DFFBA8FE44}"/>
    <dgm:cxn modelId="{9428AB5E-F7FE-4F4E-A220-C1D9F77010C6}" srcId="{7DE40DB0-7516-4ED9-8127-2ED35AE4AB80}" destId="{45C2AF17-AF90-4514-B1F6-F502D4B633D2}" srcOrd="3" destOrd="0" parTransId="{001DF047-1E83-4D15-B1D7-982443D763A6}" sibTransId="{96317301-BB6F-4B83-B669-1CBB2E9C532E}"/>
    <dgm:cxn modelId="{85AADA6E-23FC-41A8-8BBD-DDCEF8FA1306}" type="presOf" srcId="{7DE40DB0-7516-4ED9-8127-2ED35AE4AB80}" destId="{2FC57F45-C55F-4679-A813-01994C64AC36}" srcOrd="0" destOrd="0" presId="urn:microsoft.com/office/officeart/2018/2/layout/IconVerticalSolidList"/>
    <dgm:cxn modelId="{A2824977-05D3-473A-AB74-7D1047627A03}" type="presOf" srcId="{45C2AF17-AF90-4514-B1F6-F502D4B633D2}" destId="{9DBD518F-A3B9-4B65-A0B6-D4FA29E62CF8}" srcOrd="0" destOrd="3" presId="urn:microsoft.com/office/officeart/2018/2/layout/IconVerticalSolidList"/>
    <dgm:cxn modelId="{80B3FA7E-E669-4744-A1C7-43A0FD329A87}" type="presOf" srcId="{349BEA5C-4F44-4E2C-A09E-9437A8BE348F}" destId="{9DBD518F-A3B9-4B65-A0B6-D4FA29E62CF8}" srcOrd="0" destOrd="1" presId="urn:microsoft.com/office/officeart/2018/2/layout/IconVerticalSolidList"/>
    <dgm:cxn modelId="{36F64E83-8AA1-4034-8AF0-15080C09E949}" srcId="{917C5BF9-F017-4E41-A91E-20070F6B97BF}" destId="{7DE40DB0-7516-4ED9-8127-2ED35AE4AB80}" srcOrd="0" destOrd="0" parTransId="{DA98125F-0D26-457E-BBDF-385179860F33}" sibTransId="{AA92EF6C-09DF-46E8-B810-07C224CE2E18}"/>
    <dgm:cxn modelId="{CE40D18A-553C-4507-8EBC-D745285E1124}" srcId="{7DE40DB0-7516-4ED9-8127-2ED35AE4AB80}" destId="{0B4EC281-6A06-4374-A979-6DCA402A09F9}" srcOrd="0" destOrd="0" parTransId="{01B4709F-E08B-4F40-9FE5-7F2093756A60}" sibTransId="{FE2D4356-CF23-4AE5-A788-9EB1837063DB}"/>
    <dgm:cxn modelId="{B3AB76C7-AB3C-4244-A7F0-ABC5201F66F5}" type="presOf" srcId="{5E33CC65-4C3B-4C03-ADB0-A85A0A32F515}" destId="{9DBD518F-A3B9-4B65-A0B6-D4FA29E62CF8}" srcOrd="0" destOrd="2" presId="urn:microsoft.com/office/officeart/2018/2/layout/IconVerticalSolidList"/>
    <dgm:cxn modelId="{A1C36FF4-4D24-426B-8D8A-D4BA3D6F452E}" type="presOf" srcId="{0B4EC281-6A06-4374-A979-6DCA402A09F9}" destId="{9DBD518F-A3B9-4B65-A0B6-D4FA29E62CF8}" srcOrd="0" destOrd="0" presId="urn:microsoft.com/office/officeart/2018/2/layout/IconVerticalSolidList"/>
    <dgm:cxn modelId="{2A4249FD-A929-450F-B7AD-2142D0CB07C4}" type="presOf" srcId="{917C5BF9-F017-4E41-A91E-20070F6B97BF}" destId="{76B4700E-BC32-4CD1-AA6C-061BB8A4298D}" srcOrd="0" destOrd="0" presId="urn:microsoft.com/office/officeart/2018/2/layout/IconVerticalSolidList"/>
    <dgm:cxn modelId="{796A2834-1E99-4FA5-81C3-2B75D95572E1}" type="presParOf" srcId="{76B4700E-BC32-4CD1-AA6C-061BB8A4298D}" destId="{A5F4378D-B94E-494A-AD4D-60A4D03609B3}" srcOrd="0" destOrd="0" presId="urn:microsoft.com/office/officeart/2018/2/layout/IconVerticalSolidList"/>
    <dgm:cxn modelId="{B8654113-EAD6-4CE1-8835-72902074028B}" type="presParOf" srcId="{A5F4378D-B94E-494A-AD4D-60A4D03609B3}" destId="{5FC1010E-DF61-43E8-A8C7-40A4E33E6884}" srcOrd="0" destOrd="0" presId="urn:microsoft.com/office/officeart/2018/2/layout/IconVerticalSolidList"/>
    <dgm:cxn modelId="{3B66D89A-1802-409D-BC34-AD0213001E3E}" type="presParOf" srcId="{A5F4378D-B94E-494A-AD4D-60A4D03609B3}" destId="{0FA79EB5-9F2B-4A21-B290-491FF2C51F7A}" srcOrd="1" destOrd="0" presId="urn:microsoft.com/office/officeart/2018/2/layout/IconVerticalSolidList"/>
    <dgm:cxn modelId="{74C7B3CD-B745-47C2-8539-8150A60A7823}" type="presParOf" srcId="{A5F4378D-B94E-494A-AD4D-60A4D03609B3}" destId="{3F0B346A-1061-45D7-9999-2424382543C3}" srcOrd="2" destOrd="0" presId="urn:microsoft.com/office/officeart/2018/2/layout/IconVerticalSolidList"/>
    <dgm:cxn modelId="{C507C32D-5127-473C-9281-4A89D0D26C50}" type="presParOf" srcId="{A5F4378D-B94E-494A-AD4D-60A4D03609B3}" destId="{2FC57F45-C55F-4679-A813-01994C64AC36}" srcOrd="3" destOrd="0" presId="urn:microsoft.com/office/officeart/2018/2/layout/IconVerticalSolidList"/>
    <dgm:cxn modelId="{9C4E5E2A-510C-49DF-A6FC-CC11672543DE}" type="presParOf" srcId="{A5F4378D-B94E-494A-AD4D-60A4D03609B3}" destId="{9DBD518F-A3B9-4B65-A0B6-D4FA29E62CF8}" srcOrd="4"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95126EF1-5EC2-4FB7-AB10-331553EB8A79}" type="doc">
      <dgm:prSet loTypeId="urn:microsoft.com/office/officeart/2016/7/layout/VerticalSolidActionList" loCatId="List" qsTypeId="urn:microsoft.com/office/officeart/2005/8/quickstyle/simple5" qsCatId="simple" csTypeId="urn:microsoft.com/office/officeart/2005/8/colors/accent3_2" csCatId="accent3" phldr="1"/>
      <dgm:spPr/>
      <dgm:t>
        <a:bodyPr/>
        <a:lstStyle/>
        <a:p>
          <a:endParaRPr lang="en-US"/>
        </a:p>
      </dgm:t>
    </dgm:pt>
    <dgm:pt modelId="{8B31440A-CA49-4DC0-B71B-F8AF535FC66E}">
      <dgm:prSet/>
      <dgm:spPr/>
      <dgm:t>
        <a:bodyPr/>
        <a:lstStyle/>
        <a:p>
          <a:r>
            <a:rPr lang="en-US"/>
            <a:t>Avoid</a:t>
          </a:r>
        </a:p>
      </dgm:t>
    </dgm:pt>
    <dgm:pt modelId="{3DDEFAB2-1132-4C4A-A70F-2630249E6087}" type="parTrans" cxnId="{41DB6D85-2121-402A-895F-8581A4C6F042}">
      <dgm:prSet/>
      <dgm:spPr/>
      <dgm:t>
        <a:bodyPr/>
        <a:lstStyle/>
        <a:p>
          <a:endParaRPr lang="en-US"/>
        </a:p>
      </dgm:t>
    </dgm:pt>
    <dgm:pt modelId="{056A1BC6-76D5-46F7-A27F-1F44FC265568}" type="sibTrans" cxnId="{41DB6D85-2121-402A-895F-8581A4C6F042}">
      <dgm:prSet/>
      <dgm:spPr/>
      <dgm:t>
        <a:bodyPr/>
        <a:lstStyle/>
        <a:p>
          <a:endParaRPr lang="en-US"/>
        </a:p>
      </dgm:t>
    </dgm:pt>
    <dgm:pt modelId="{6FFA3D99-C669-4D87-B565-45D3052625BB}">
      <dgm:prSet/>
      <dgm:spPr/>
      <dgm:t>
        <a:bodyPr/>
        <a:lstStyle/>
        <a:p>
          <a:r>
            <a:rPr lang="en-US"/>
            <a:t>Avoid accidental starting - do not hold fingers on the switch button while carrying a plugged-in tool</a:t>
          </a:r>
        </a:p>
      </dgm:t>
    </dgm:pt>
    <dgm:pt modelId="{13435590-08ED-4DA4-8EAD-97ED90E4ECD2}" type="parTrans" cxnId="{B3028A16-BFFF-4FD9-B559-13FCCD79FAC5}">
      <dgm:prSet/>
      <dgm:spPr/>
      <dgm:t>
        <a:bodyPr/>
        <a:lstStyle/>
        <a:p>
          <a:endParaRPr lang="en-US"/>
        </a:p>
      </dgm:t>
    </dgm:pt>
    <dgm:pt modelId="{9DB86547-43C3-40E9-98B7-534E5EE1B94A}" type="sibTrans" cxnId="{B3028A16-BFFF-4FD9-B559-13FCCD79FAC5}">
      <dgm:prSet/>
      <dgm:spPr/>
      <dgm:t>
        <a:bodyPr/>
        <a:lstStyle/>
        <a:p>
          <a:endParaRPr lang="en-US"/>
        </a:p>
      </dgm:t>
    </dgm:pt>
    <dgm:pt modelId="{86F42E85-ED1F-4ABF-89C8-C719D9A1A754}">
      <dgm:prSet/>
      <dgm:spPr/>
      <dgm:t>
        <a:bodyPr/>
        <a:lstStyle/>
        <a:p>
          <a:r>
            <a:rPr lang="en-US"/>
            <a:t>Use</a:t>
          </a:r>
        </a:p>
      </dgm:t>
    </dgm:pt>
    <dgm:pt modelId="{8F3B0951-236D-4B68-ABBF-57CE0CB9B23D}" type="parTrans" cxnId="{EB158832-8135-4601-BB39-780D2AF23BBF}">
      <dgm:prSet/>
      <dgm:spPr/>
      <dgm:t>
        <a:bodyPr/>
        <a:lstStyle/>
        <a:p>
          <a:endParaRPr lang="en-US"/>
        </a:p>
      </dgm:t>
    </dgm:pt>
    <dgm:pt modelId="{4896D842-2DF3-4A9C-9B87-CCDF2B0F9300}" type="sibTrans" cxnId="{EB158832-8135-4601-BB39-780D2AF23BBF}">
      <dgm:prSet/>
      <dgm:spPr/>
      <dgm:t>
        <a:bodyPr/>
        <a:lstStyle/>
        <a:p>
          <a:endParaRPr lang="en-US"/>
        </a:p>
      </dgm:t>
    </dgm:pt>
    <dgm:pt modelId="{93C8E256-19FD-4376-BC36-69BC5B189288}">
      <dgm:prSet/>
      <dgm:spPr/>
      <dgm:t>
        <a:bodyPr/>
        <a:lstStyle/>
        <a:p>
          <a:r>
            <a:rPr lang="en-US"/>
            <a:t>Use gloves and appropriate footwear</a:t>
          </a:r>
        </a:p>
      </dgm:t>
    </dgm:pt>
    <dgm:pt modelId="{76186BFA-0379-4C3C-98B7-19ECC5EDFBE8}" type="parTrans" cxnId="{0B5FBE83-61B5-45B6-A678-63C50663B0DC}">
      <dgm:prSet/>
      <dgm:spPr/>
      <dgm:t>
        <a:bodyPr/>
        <a:lstStyle/>
        <a:p>
          <a:endParaRPr lang="en-US"/>
        </a:p>
      </dgm:t>
    </dgm:pt>
    <dgm:pt modelId="{682AFEB4-BC2D-49B5-BD18-A91A842A74DD}" type="sibTrans" cxnId="{0B5FBE83-61B5-45B6-A678-63C50663B0DC}">
      <dgm:prSet/>
      <dgm:spPr/>
      <dgm:t>
        <a:bodyPr/>
        <a:lstStyle/>
        <a:p>
          <a:endParaRPr lang="en-US"/>
        </a:p>
      </dgm:t>
    </dgm:pt>
    <dgm:pt modelId="{33CCCABB-F667-41CD-8440-E4FE6AB4766D}">
      <dgm:prSet/>
      <dgm:spPr/>
      <dgm:t>
        <a:bodyPr/>
        <a:lstStyle/>
        <a:p>
          <a:r>
            <a:rPr lang="en-US" dirty="0"/>
            <a:t>Store</a:t>
          </a:r>
        </a:p>
      </dgm:t>
    </dgm:pt>
    <dgm:pt modelId="{EA8F6CBD-830F-420C-8955-2D4F6080217F}" type="parTrans" cxnId="{5209A19F-F3FE-4A0F-9FC8-2AE3E89030F8}">
      <dgm:prSet/>
      <dgm:spPr/>
      <dgm:t>
        <a:bodyPr/>
        <a:lstStyle/>
        <a:p>
          <a:endParaRPr lang="en-US"/>
        </a:p>
      </dgm:t>
    </dgm:pt>
    <dgm:pt modelId="{CFF30845-23A5-4362-A8E4-5A5D98CD0998}" type="sibTrans" cxnId="{5209A19F-F3FE-4A0F-9FC8-2AE3E89030F8}">
      <dgm:prSet/>
      <dgm:spPr/>
      <dgm:t>
        <a:bodyPr/>
        <a:lstStyle/>
        <a:p>
          <a:endParaRPr lang="en-US"/>
        </a:p>
      </dgm:t>
    </dgm:pt>
    <dgm:pt modelId="{D141480E-1900-4EF0-AD3E-1CC4C021EC41}">
      <dgm:prSet/>
      <dgm:spPr/>
      <dgm:t>
        <a:bodyPr/>
        <a:lstStyle/>
        <a:p>
          <a:r>
            <a:rPr lang="en-US"/>
            <a:t>Store in dry a place when not using</a:t>
          </a:r>
        </a:p>
      </dgm:t>
    </dgm:pt>
    <dgm:pt modelId="{FD8B83F5-7C6A-4762-81A2-5D1E2E01C313}" type="parTrans" cxnId="{70B58603-D2A3-4FD1-B44F-E0BDD7913F88}">
      <dgm:prSet/>
      <dgm:spPr/>
      <dgm:t>
        <a:bodyPr/>
        <a:lstStyle/>
        <a:p>
          <a:endParaRPr lang="en-US"/>
        </a:p>
      </dgm:t>
    </dgm:pt>
    <dgm:pt modelId="{96E77716-B877-4252-B6E5-ABDCAACE902D}" type="sibTrans" cxnId="{70B58603-D2A3-4FD1-B44F-E0BDD7913F88}">
      <dgm:prSet/>
      <dgm:spPr/>
      <dgm:t>
        <a:bodyPr/>
        <a:lstStyle/>
        <a:p>
          <a:endParaRPr lang="en-US"/>
        </a:p>
      </dgm:t>
    </dgm:pt>
    <dgm:pt modelId="{A6B33631-2F3C-4AD2-99DA-18DFAF597F2E}" type="pres">
      <dgm:prSet presAssocID="{95126EF1-5EC2-4FB7-AB10-331553EB8A79}" presName="Name0" presStyleCnt="0">
        <dgm:presLayoutVars>
          <dgm:dir/>
          <dgm:animLvl val="lvl"/>
          <dgm:resizeHandles val="exact"/>
        </dgm:presLayoutVars>
      </dgm:prSet>
      <dgm:spPr/>
    </dgm:pt>
    <dgm:pt modelId="{6FA57C09-E65A-4834-A097-A9ED35CE4192}" type="pres">
      <dgm:prSet presAssocID="{8B31440A-CA49-4DC0-B71B-F8AF535FC66E}" presName="linNode" presStyleCnt="0"/>
      <dgm:spPr/>
    </dgm:pt>
    <dgm:pt modelId="{8F502002-BF8B-4AB7-9135-4FF5297756A5}" type="pres">
      <dgm:prSet presAssocID="{8B31440A-CA49-4DC0-B71B-F8AF535FC66E}" presName="parentText" presStyleLbl="alignNode1" presStyleIdx="0" presStyleCnt="3">
        <dgm:presLayoutVars>
          <dgm:chMax val="1"/>
          <dgm:bulletEnabled/>
        </dgm:presLayoutVars>
      </dgm:prSet>
      <dgm:spPr/>
    </dgm:pt>
    <dgm:pt modelId="{BD49CE47-A041-4E3A-BFE2-AFC5A11B2D74}" type="pres">
      <dgm:prSet presAssocID="{8B31440A-CA49-4DC0-B71B-F8AF535FC66E}" presName="descendantText" presStyleLbl="alignAccFollowNode1" presStyleIdx="0" presStyleCnt="3">
        <dgm:presLayoutVars>
          <dgm:bulletEnabled/>
        </dgm:presLayoutVars>
      </dgm:prSet>
      <dgm:spPr/>
    </dgm:pt>
    <dgm:pt modelId="{A86874A9-BB94-49B0-A968-1B714C8222AF}" type="pres">
      <dgm:prSet presAssocID="{056A1BC6-76D5-46F7-A27F-1F44FC265568}" presName="sp" presStyleCnt="0"/>
      <dgm:spPr/>
    </dgm:pt>
    <dgm:pt modelId="{04D14319-4BD1-49E9-B2DA-35E1B9F3D6D3}" type="pres">
      <dgm:prSet presAssocID="{86F42E85-ED1F-4ABF-89C8-C719D9A1A754}" presName="linNode" presStyleCnt="0"/>
      <dgm:spPr/>
    </dgm:pt>
    <dgm:pt modelId="{46ACCD05-025B-4EA0-9023-B3FAD2D1D6B9}" type="pres">
      <dgm:prSet presAssocID="{86F42E85-ED1F-4ABF-89C8-C719D9A1A754}" presName="parentText" presStyleLbl="alignNode1" presStyleIdx="1" presStyleCnt="3">
        <dgm:presLayoutVars>
          <dgm:chMax val="1"/>
          <dgm:bulletEnabled/>
        </dgm:presLayoutVars>
      </dgm:prSet>
      <dgm:spPr/>
    </dgm:pt>
    <dgm:pt modelId="{81426691-1FB1-4E76-851B-96E29F158E78}" type="pres">
      <dgm:prSet presAssocID="{86F42E85-ED1F-4ABF-89C8-C719D9A1A754}" presName="descendantText" presStyleLbl="alignAccFollowNode1" presStyleIdx="1" presStyleCnt="3">
        <dgm:presLayoutVars>
          <dgm:bulletEnabled/>
        </dgm:presLayoutVars>
      </dgm:prSet>
      <dgm:spPr/>
    </dgm:pt>
    <dgm:pt modelId="{03696661-B35F-442E-AAAE-74C00DC4F388}" type="pres">
      <dgm:prSet presAssocID="{4896D842-2DF3-4A9C-9B87-CCDF2B0F9300}" presName="sp" presStyleCnt="0"/>
      <dgm:spPr/>
    </dgm:pt>
    <dgm:pt modelId="{2301FACE-281D-423C-A1EA-079F6C19ABE1}" type="pres">
      <dgm:prSet presAssocID="{33CCCABB-F667-41CD-8440-E4FE6AB4766D}" presName="linNode" presStyleCnt="0"/>
      <dgm:spPr/>
    </dgm:pt>
    <dgm:pt modelId="{045A05F6-2257-4BFA-A634-757B6E30F886}" type="pres">
      <dgm:prSet presAssocID="{33CCCABB-F667-41CD-8440-E4FE6AB4766D}" presName="parentText" presStyleLbl="alignNode1" presStyleIdx="2" presStyleCnt="3">
        <dgm:presLayoutVars>
          <dgm:chMax val="1"/>
          <dgm:bulletEnabled/>
        </dgm:presLayoutVars>
      </dgm:prSet>
      <dgm:spPr/>
    </dgm:pt>
    <dgm:pt modelId="{66707B93-9A34-41DC-B0D7-69DF30A0741D}" type="pres">
      <dgm:prSet presAssocID="{33CCCABB-F667-41CD-8440-E4FE6AB4766D}" presName="descendantText" presStyleLbl="alignAccFollowNode1" presStyleIdx="2" presStyleCnt="3">
        <dgm:presLayoutVars>
          <dgm:bulletEnabled/>
        </dgm:presLayoutVars>
      </dgm:prSet>
      <dgm:spPr/>
    </dgm:pt>
  </dgm:ptLst>
  <dgm:cxnLst>
    <dgm:cxn modelId="{70B58603-D2A3-4FD1-B44F-E0BDD7913F88}" srcId="{33CCCABB-F667-41CD-8440-E4FE6AB4766D}" destId="{D141480E-1900-4EF0-AD3E-1CC4C021EC41}" srcOrd="0" destOrd="0" parTransId="{FD8B83F5-7C6A-4762-81A2-5D1E2E01C313}" sibTransId="{96E77716-B877-4252-B6E5-ABDCAACE902D}"/>
    <dgm:cxn modelId="{79500B0B-70A9-4E71-B9BB-473815238256}" type="presOf" srcId="{93C8E256-19FD-4376-BC36-69BC5B189288}" destId="{81426691-1FB1-4E76-851B-96E29F158E78}" srcOrd="0" destOrd="0" presId="urn:microsoft.com/office/officeart/2016/7/layout/VerticalSolidActionList"/>
    <dgm:cxn modelId="{B3028A16-BFFF-4FD9-B559-13FCCD79FAC5}" srcId="{8B31440A-CA49-4DC0-B71B-F8AF535FC66E}" destId="{6FFA3D99-C669-4D87-B565-45D3052625BB}" srcOrd="0" destOrd="0" parTransId="{13435590-08ED-4DA4-8EAD-97ED90E4ECD2}" sibTransId="{9DB86547-43C3-40E9-98B7-534E5EE1B94A}"/>
    <dgm:cxn modelId="{EB158832-8135-4601-BB39-780D2AF23BBF}" srcId="{95126EF1-5EC2-4FB7-AB10-331553EB8A79}" destId="{86F42E85-ED1F-4ABF-89C8-C719D9A1A754}" srcOrd="1" destOrd="0" parTransId="{8F3B0951-236D-4B68-ABBF-57CE0CB9B23D}" sibTransId="{4896D842-2DF3-4A9C-9B87-CCDF2B0F9300}"/>
    <dgm:cxn modelId="{0B7AAD69-F5DD-4831-B66F-5E3991B99A4E}" type="presOf" srcId="{33CCCABB-F667-41CD-8440-E4FE6AB4766D}" destId="{045A05F6-2257-4BFA-A634-757B6E30F886}" srcOrd="0" destOrd="0" presId="urn:microsoft.com/office/officeart/2016/7/layout/VerticalSolidActionList"/>
    <dgm:cxn modelId="{0B5FBE83-61B5-45B6-A678-63C50663B0DC}" srcId="{86F42E85-ED1F-4ABF-89C8-C719D9A1A754}" destId="{93C8E256-19FD-4376-BC36-69BC5B189288}" srcOrd="0" destOrd="0" parTransId="{76186BFA-0379-4C3C-98B7-19ECC5EDFBE8}" sibTransId="{682AFEB4-BC2D-49B5-BD18-A91A842A74DD}"/>
    <dgm:cxn modelId="{41DB6D85-2121-402A-895F-8581A4C6F042}" srcId="{95126EF1-5EC2-4FB7-AB10-331553EB8A79}" destId="{8B31440A-CA49-4DC0-B71B-F8AF535FC66E}" srcOrd="0" destOrd="0" parTransId="{3DDEFAB2-1132-4C4A-A70F-2630249E6087}" sibTransId="{056A1BC6-76D5-46F7-A27F-1F44FC265568}"/>
    <dgm:cxn modelId="{E1B1D586-4F1A-45D8-8B73-4DD2E96BA610}" type="presOf" srcId="{86F42E85-ED1F-4ABF-89C8-C719D9A1A754}" destId="{46ACCD05-025B-4EA0-9023-B3FAD2D1D6B9}" srcOrd="0" destOrd="0" presId="urn:microsoft.com/office/officeart/2016/7/layout/VerticalSolidActionList"/>
    <dgm:cxn modelId="{2FD5AB99-C94B-4520-8266-0157A98B091D}" type="presOf" srcId="{6FFA3D99-C669-4D87-B565-45D3052625BB}" destId="{BD49CE47-A041-4E3A-BFE2-AFC5A11B2D74}" srcOrd="0" destOrd="0" presId="urn:microsoft.com/office/officeart/2016/7/layout/VerticalSolidActionList"/>
    <dgm:cxn modelId="{5209A19F-F3FE-4A0F-9FC8-2AE3E89030F8}" srcId="{95126EF1-5EC2-4FB7-AB10-331553EB8A79}" destId="{33CCCABB-F667-41CD-8440-E4FE6AB4766D}" srcOrd="2" destOrd="0" parTransId="{EA8F6CBD-830F-420C-8955-2D4F6080217F}" sibTransId="{CFF30845-23A5-4362-A8E4-5A5D98CD0998}"/>
    <dgm:cxn modelId="{D200E8A7-47F6-4E8B-82B9-1238FA08A651}" type="presOf" srcId="{8B31440A-CA49-4DC0-B71B-F8AF535FC66E}" destId="{8F502002-BF8B-4AB7-9135-4FF5297756A5}" srcOrd="0" destOrd="0" presId="urn:microsoft.com/office/officeart/2016/7/layout/VerticalSolidActionList"/>
    <dgm:cxn modelId="{655F80C5-9C2B-485C-9210-58DC763D9149}" type="presOf" srcId="{95126EF1-5EC2-4FB7-AB10-331553EB8A79}" destId="{A6B33631-2F3C-4AD2-99DA-18DFAF597F2E}" srcOrd="0" destOrd="0" presId="urn:microsoft.com/office/officeart/2016/7/layout/VerticalSolidActionList"/>
    <dgm:cxn modelId="{39A607FA-E85E-4B40-BA24-806CC39B241B}" type="presOf" srcId="{D141480E-1900-4EF0-AD3E-1CC4C021EC41}" destId="{66707B93-9A34-41DC-B0D7-69DF30A0741D}" srcOrd="0" destOrd="0" presId="urn:microsoft.com/office/officeart/2016/7/layout/VerticalSolidActionList"/>
    <dgm:cxn modelId="{DD336F86-CA2B-42E7-8EC1-4F43AA736C0C}" type="presParOf" srcId="{A6B33631-2F3C-4AD2-99DA-18DFAF597F2E}" destId="{6FA57C09-E65A-4834-A097-A9ED35CE4192}" srcOrd="0" destOrd="0" presId="urn:microsoft.com/office/officeart/2016/7/layout/VerticalSolidActionList"/>
    <dgm:cxn modelId="{D234905B-DC2E-412B-A362-39E6120E27EE}" type="presParOf" srcId="{6FA57C09-E65A-4834-A097-A9ED35CE4192}" destId="{8F502002-BF8B-4AB7-9135-4FF5297756A5}" srcOrd="0" destOrd="0" presId="urn:microsoft.com/office/officeart/2016/7/layout/VerticalSolidActionList"/>
    <dgm:cxn modelId="{969BCCEF-04C0-466A-91F9-41FB4BD8905D}" type="presParOf" srcId="{6FA57C09-E65A-4834-A097-A9ED35CE4192}" destId="{BD49CE47-A041-4E3A-BFE2-AFC5A11B2D74}" srcOrd="1" destOrd="0" presId="urn:microsoft.com/office/officeart/2016/7/layout/VerticalSolidActionList"/>
    <dgm:cxn modelId="{3458FC75-5460-4235-9B8A-1BD6CDD4B0FB}" type="presParOf" srcId="{A6B33631-2F3C-4AD2-99DA-18DFAF597F2E}" destId="{A86874A9-BB94-49B0-A968-1B714C8222AF}" srcOrd="1" destOrd="0" presId="urn:microsoft.com/office/officeart/2016/7/layout/VerticalSolidActionList"/>
    <dgm:cxn modelId="{ABB279B0-DC64-41C0-87A1-89346A94A275}" type="presParOf" srcId="{A6B33631-2F3C-4AD2-99DA-18DFAF597F2E}" destId="{04D14319-4BD1-49E9-B2DA-35E1B9F3D6D3}" srcOrd="2" destOrd="0" presId="urn:microsoft.com/office/officeart/2016/7/layout/VerticalSolidActionList"/>
    <dgm:cxn modelId="{A34542C6-C793-48C8-947F-F9390926A39A}" type="presParOf" srcId="{04D14319-4BD1-49E9-B2DA-35E1B9F3D6D3}" destId="{46ACCD05-025B-4EA0-9023-B3FAD2D1D6B9}" srcOrd="0" destOrd="0" presId="urn:microsoft.com/office/officeart/2016/7/layout/VerticalSolidActionList"/>
    <dgm:cxn modelId="{A490422D-D936-49B3-8E3D-B5C4EB4F294B}" type="presParOf" srcId="{04D14319-4BD1-49E9-B2DA-35E1B9F3D6D3}" destId="{81426691-1FB1-4E76-851B-96E29F158E78}" srcOrd="1" destOrd="0" presId="urn:microsoft.com/office/officeart/2016/7/layout/VerticalSolidActionList"/>
    <dgm:cxn modelId="{F584F212-0DC3-4A40-88C8-8B1D43F0436F}" type="presParOf" srcId="{A6B33631-2F3C-4AD2-99DA-18DFAF597F2E}" destId="{03696661-B35F-442E-AAAE-74C00DC4F388}" srcOrd="3" destOrd="0" presId="urn:microsoft.com/office/officeart/2016/7/layout/VerticalSolidActionList"/>
    <dgm:cxn modelId="{58B665DC-DDB0-4428-B26A-4D12ADB5E93C}" type="presParOf" srcId="{A6B33631-2F3C-4AD2-99DA-18DFAF597F2E}" destId="{2301FACE-281D-423C-A1EA-079F6C19ABE1}" srcOrd="4" destOrd="0" presId="urn:microsoft.com/office/officeart/2016/7/layout/VerticalSolidActionList"/>
    <dgm:cxn modelId="{9B3992D8-1CD3-4E6F-AAF0-2AE9E9FDBF47}" type="presParOf" srcId="{2301FACE-281D-423C-A1EA-079F6C19ABE1}" destId="{045A05F6-2257-4BFA-A634-757B6E30F886}" srcOrd="0" destOrd="0" presId="urn:microsoft.com/office/officeart/2016/7/layout/VerticalSolidActionList"/>
    <dgm:cxn modelId="{BB08C86B-1334-4F57-80EA-CD092CE447DF}" type="presParOf" srcId="{2301FACE-281D-423C-A1EA-079F6C19ABE1}" destId="{66707B93-9A34-41DC-B0D7-69DF30A0741D}" srcOrd="1" destOrd="0" presId="urn:microsoft.com/office/officeart/2016/7/layout/VerticalSolidAc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6B60DC5A-75E6-433F-9C6F-020D1C828E78}" type="doc">
      <dgm:prSet loTypeId="urn:microsoft.com/office/officeart/2016/7/layout/VerticalHollowActionList" loCatId="List" qsTypeId="urn:microsoft.com/office/officeart/2005/8/quickstyle/simple5" qsCatId="simple" csTypeId="urn:microsoft.com/office/officeart/2005/8/colors/accent3_2" csCatId="accent3" phldr="1"/>
      <dgm:spPr/>
      <dgm:t>
        <a:bodyPr/>
        <a:lstStyle/>
        <a:p>
          <a:endParaRPr lang="en-US"/>
        </a:p>
      </dgm:t>
    </dgm:pt>
    <dgm:pt modelId="{3A7773D1-5957-4D7C-BFDD-2B72CA576F00}">
      <dgm:prSet/>
      <dgm:spPr/>
      <dgm:t>
        <a:bodyPr/>
        <a:lstStyle/>
        <a:p>
          <a:r>
            <a:rPr lang="en-US" dirty="0"/>
            <a:t>Don’t use</a:t>
          </a:r>
        </a:p>
      </dgm:t>
    </dgm:pt>
    <dgm:pt modelId="{278657F7-E8A2-45C0-A016-865386029B0C}" type="parTrans" cxnId="{407FE5D7-C0EC-4FEC-88D7-D053F6A8463F}">
      <dgm:prSet/>
      <dgm:spPr/>
      <dgm:t>
        <a:bodyPr/>
        <a:lstStyle/>
        <a:p>
          <a:endParaRPr lang="en-US"/>
        </a:p>
      </dgm:t>
    </dgm:pt>
    <dgm:pt modelId="{F698F2F6-9F0D-48BB-ACA3-11CC598DFA78}" type="sibTrans" cxnId="{407FE5D7-C0EC-4FEC-88D7-D053F6A8463F}">
      <dgm:prSet/>
      <dgm:spPr/>
      <dgm:t>
        <a:bodyPr/>
        <a:lstStyle/>
        <a:p>
          <a:endParaRPr lang="en-US"/>
        </a:p>
      </dgm:t>
    </dgm:pt>
    <dgm:pt modelId="{8BCFD1C9-EB1E-4728-8774-27769A1885D4}">
      <dgm:prSet/>
      <dgm:spPr/>
      <dgm:t>
        <a:bodyPr/>
        <a:lstStyle/>
        <a:p>
          <a:r>
            <a:rPr lang="en-US" dirty="0">
              <a:solidFill>
                <a:schemeClr val="tx1"/>
              </a:solidFill>
            </a:rPr>
            <a:t>Don’t use in wet/damp environments</a:t>
          </a:r>
        </a:p>
      </dgm:t>
    </dgm:pt>
    <dgm:pt modelId="{F5192E70-6310-41A3-B610-1A4C8305CBB7}" type="parTrans" cxnId="{CABEB968-732F-4831-AED9-3D2116A2F2E5}">
      <dgm:prSet/>
      <dgm:spPr/>
      <dgm:t>
        <a:bodyPr/>
        <a:lstStyle/>
        <a:p>
          <a:endParaRPr lang="en-US"/>
        </a:p>
      </dgm:t>
    </dgm:pt>
    <dgm:pt modelId="{A6FD57A7-9289-40B4-B408-8F1AAFF642B6}" type="sibTrans" cxnId="{CABEB968-732F-4831-AED9-3D2116A2F2E5}">
      <dgm:prSet/>
      <dgm:spPr/>
      <dgm:t>
        <a:bodyPr/>
        <a:lstStyle/>
        <a:p>
          <a:endParaRPr lang="en-US"/>
        </a:p>
      </dgm:t>
    </dgm:pt>
    <dgm:pt modelId="{5F236115-3D9B-4A8D-9BF2-C9216D47B662}">
      <dgm:prSet/>
      <dgm:spPr/>
      <dgm:t>
        <a:bodyPr/>
        <a:lstStyle/>
        <a:p>
          <a:r>
            <a:rPr lang="en-US"/>
            <a:t>Keep</a:t>
          </a:r>
        </a:p>
      </dgm:t>
    </dgm:pt>
    <dgm:pt modelId="{FAC900F4-550F-49D5-9298-C72F3885E2B3}" type="parTrans" cxnId="{7AD8C630-5340-4D93-8DF2-7A397C6427D8}">
      <dgm:prSet/>
      <dgm:spPr/>
      <dgm:t>
        <a:bodyPr/>
        <a:lstStyle/>
        <a:p>
          <a:endParaRPr lang="en-US"/>
        </a:p>
      </dgm:t>
    </dgm:pt>
    <dgm:pt modelId="{3F2A50CC-B14A-4D8A-8131-EA365CF4ED02}" type="sibTrans" cxnId="{7AD8C630-5340-4D93-8DF2-7A397C6427D8}">
      <dgm:prSet/>
      <dgm:spPr/>
      <dgm:t>
        <a:bodyPr/>
        <a:lstStyle/>
        <a:p>
          <a:endParaRPr lang="en-US"/>
        </a:p>
      </dgm:t>
    </dgm:pt>
    <dgm:pt modelId="{14807AB0-2A06-4929-AB8B-C1F61C045080}">
      <dgm:prSet/>
      <dgm:spPr/>
      <dgm:t>
        <a:bodyPr/>
        <a:lstStyle/>
        <a:p>
          <a:r>
            <a:rPr lang="en-US" dirty="0">
              <a:solidFill>
                <a:schemeClr val="tx1"/>
              </a:solidFill>
            </a:rPr>
            <a:t>Keep working areas well lit</a:t>
          </a:r>
        </a:p>
      </dgm:t>
    </dgm:pt>
    <dgm:pt modelId="{BCA13F45-6C19-4BC7-9CC7-D2A65F024FFC}" type="parTrans" cxnId="{BDB06DB0-3C26-4F99-96FB-9841384B8680}">
      <dgm:prSet/>
      <dgm:spPr/>
      <dgm:t>
        <a:bodyPr/>
        <a:lstStyle/>
        <a:p>
          <a:endParaRPr lang="en-US"/>
        </a:p>
      </dgm:t>
    </dgm:pt>
    <dgm:pt modelId="{E0F3540D-C5F2-4BB9-A200-D8B15F94395E}" type="sibTrans" cxnId="{BDB06DB0-3C26-4F99-96FB-9841384B8680}">
      <dgm:prSet/>
      <dgm:spPr/>
      <dgm:t>
        <a:bodyPr/>
        <a:lstStyle/>
        <a:p>
          <a:endParaRPr lang="en-US"/>
        </a:p>
      </dgm:t>
    </dgm:pt>
    <dgm:pt modelId="{0AFD78C4-D77E-4C1B-89D0-7581C0A7499B}">
      <dgm:prSet/>
      <dgm:spPr/>
      <dgm:t>
        <a:bodyPr/>
        <a:lstStyle/>
        <a:p>
          <a:r>
            <a:rPr lang="en-US"/>
            <a:t>Ensure</a:t>
          </a:r>
        </a:p>
      </dgm:t>
    </dgm:pt>
    <dgm:pt modelId="{58E38AB2-2C57-4FCE-AE9A-114A2589CCF1}" type="parTrans" cxnId="{1B1B4F23-DC21-4521-A3D2-7D2499647513}">
      <dgm:prSet/>
      <dgm:spPr/>
      <dgm:t>
        <a:bodyPr/>
        <a:lstStyle/>
        <a:p>
          <a:endParaRPr lang="en-US"/>
        </a:p>
      </dgm:t>
    </dgm:pt>
    <dgm:pt modelId="{A5170C9E-DE45-4B21-8C59-6A418A1E09F5}" type="sibTrans" cxnId="{1B1B4F23-DC21-4521-A3D2-7D2499647513}">
      <dgm:prSet/>
      <dgm:spPr/>
      <dgm:t>
        <a:bodyPr/>
        <a:lstStyle/>
        <a:p>
          <a:endParaRPr lang="en-US"/>
        </a:p>
      </dgm:t>
    </dgm:pt>
    <dgm:pt modelId="{EEAB5584-25DE-4C78-8C1F-2A777E4150FE}">
      <dgm:prSet/>
      <dgm:spPr/>
      <dgm:t>
        <a:bodyPr/>
        <a:lstStyle/>
        <a:p>
          <a:r>
            <a:rPr lang="en-US" dirty="0">
              <a:solidFill>
                <a:schemeClr val="tx1"/>
              </a:solidFill>
            </a:rPr>
            <a:t>Ensure that cords do not cause a tripping hazard</a:t>
          </a:r>
        </a:p>
      </dgm:t>
    </dgm:pt>
    <dgm:pt modelId="{15775E5D-1659-41B6-8719-5C14441EF47C}" type="parTrans" cxnId="{6CEB9BB3-52FF-46BD-97C4-88D3A47058FB}">
      <dgm:prSet/>
      <dgm:spPr/>
      <dgm:t>
        <a:bodyPr/>
        <a:lstStyle/>
        <a:p>
          <a:endParaRPr lang="en-US"/>
        </a:p>
      </dgm:t>
    </dgm:pt>
    <dgm:pt modelId="{AA1B538D-80A4-46C3-BE17-BF15C84C610B}" type="sibTrans" cxnId="{6CEB9BB3-52FF-46BD-97C4-88D3A47058FB}">
      <dgm:prSet/>
      <dgm:spPr/>
      <dgm:t>
        <a:bodyPr/>
        <a:lstStyle/>
        <a:p>
          <a:endParaRPr lang="en-US"/>
        </a:p>
      </dgm:t>
    </dgm:pt>
    <dgm:pt modelId="{A6155091-4298-4F8F-8614-788BF0BDCE66}">
      <dgm:prSet/>
      <dgm:spPr/>
      <dgm:t>
        <a:bodyPr/>
        <a:lstStyle/>
        <a:p>
          <a:r>
            <a:rPr lang="en-US"/>
            <a:t>Remove</a:t>
          </a:r>
        </a:p>
      </dgm:t>
    </dgm:pt>
    <dgm:pt modelId="{E429D188-1958-4926-85A0-0E9AA0706689}" type="parTrans" cxnId="{FC5BA78B-77C7-4302-89B5-27141DA8BB9D}">
      <dgm:prSet/>
      <dgm:spPr/>
      <dgm:t>
        <a:bodyPr/>
        <a:lstStyle/>
        <a:p>
          <a:endParaRPr lang="en-US"/>
        </a:p>
      </dgm:t>
    </dgm:pt>
    <dgm:pt modelId="{F0A430C3-FA45-41E5-A923-6D12471ED24C}" type="sibTrans" cxnId="{FC5BA78B-77C7-4302-89B5-27141DA8BB9D}">
      <dgm:prSet/>
      <dgm:spPr/>
      <dgm:t>
        <a:bodyPr/>
        <a:lstStyle/>
        <a:p>
          <a:endParaRPr lang="en-US"/>
        </a:p>
      </dgm:t>
    </dgm:pt>
    <dgm:pt modelId="{18A18D7E-78A2-41A4-9649-83A9A0FE18F8}">
      <dgm:prSet/>
      <dgm:spPr/>
      <dgm:t>
        <a:bodyPr/>
        <a:lstStyle/>
        <a:p>
          <a:r>
            <a:rPr lang="en-US" dirty="0">
              <a:solidFill>
                <a:schemeClr val="tx1"/>
              </a:solidFill>
            </a:rPr>
            <a:t>Remove damaged tools from use</a:t>
          </a:r>
        </a:p>
      </dgm:t>
    </dgm:pt>
    <dgm:pt modelId="{DA7670DE-B1A8-4B44-AB01-34DD69D75ADC}" type="parTrans" cxnId="{B4EE988F-EA0B-4FC8-A489-369EA7529930}">
      <dgm:prSet/>
      <dgm:spPr/>
      <dgm:t>
        <a:bodyPr/>
        <a:lstStyle/>
        <a:p>
          <a:endParaRPr lang="en-US"/>
        </a:p>
      </dgm:t>
    </dgm:pt>
    <dgm:pt modelId="{76E8C6F9-DDB6-430C-9323-A4C26DFFB9F1}" type="sibTrans" cxnId="{B4EE988F-EA0B-4FC8-A489-369EA7529930}">
      <dgm:prSet/>
      <dgm:spPr/>
      <dgm:t>
        <a:bodyPr/>
        <a:lstStyle/>
        <a:p>
          <a:endParaRPr lang="en-US"/>
        </a:p>
      </dgm:t>
    </dgm:pt>
    <dgm:pt modelId="{C71441B9-78A6-4BD5-818B-7F8E92B3FEEB}">
      <dgm:prSet/>
      <dgm:spPr/>
      <dgm:t>
        <a:bodyPr/>
        <a:lstStyle/>
        <a:p>
          <a:r>
            <a:rPr lang="en-US"/>
            <a:t>Use</a:t>
          </a:r>
        </a:p>
      </dgm:t>
    </dgm:pt>
    <dgm:pt modelId="{BD80E997-4620-4EAF-8BB0-F91BAC98D812}" type="parTrans" cxnId="{778F31DE-160D-442B-AF36-09A17BFC8FF5}">
      <dgm:prSet/>
      <dgm:spPr/>
      <dgm:t>
        <a:bodyPr/>
        <a:lstStyle/>
        <a:p>
          <a:endParaRPr lang="en-US"/>
        </a:p>
      </dgm:t>
    </dgm:pt>
    <dgm:pt modelId="{E66D6EA2-956A-49A7-B1B0-DB9A390FC830}" type="sibTrans" cxnId="{778F31DE-160D-442B-AF36-09A17BFC8FF5}">
      <dgm:prSet/>
      <dgm:spPr/>
      <dgm:t>
        <a:bodyPr/>
        <a:lstStyle/>
        <a:p>
          <a:endParaRPr lang="en-US"/>
        </a:p>
      </dgm:t>
    </dgm:pt>
    <dgm:pt modelId="{E6B5FBA6-B118-4356-84C2-06E74CDAE257}">
      <dgm:prSet/>
      <dgm:spPr/>
      <dgm:t>
        <a:bodyPr/>
        <a:lstStyle/>
        <a:p>
          <a:r>
            <a:rPr lang="en-US" dirty="0">
              <a:solidFill>
                <a:schemeClr val="tx1"/>
              </a:solidFill>
            </a:rPr>
            <a:t>Use double-insulated tools</a:t>
          </a:r>
        </a:p>
      </dgm:t>
    </dgm:pt>
    <dgm:pt modelId="{19722F96-9AD4-4B3D-B8E4-3841EDB7A015}" type="parTrans" cxnId="{EBBC7D4B-7610-4712-BE35-8B6F86F3B17D}">
      <dgm:prSet/>
      <dgm:spPr/>
      <dgm:t>
        <a:bodyPr/>
        <a:lstStyle/>
        <a:p>
          <a:endParaRPr lang="en-US"/>
        </a:p>
      </dgm:t>
    </dgm:pt>
    <dgm:pt modelId="{90EB0E40-760B-43EC-92A1-6E64A4564D38}" type="sibTrans" cxnId="{EBBC7D4B-7610-4712-BE35-8B6F86F3B17D}">
      <dgm:prSet/>
      <dgm:spPr/>
      <dgm:t>
        <a:bodyPr/>
        <a:lstStyle/>
        <a:p>
          <a:endParaRPr lang="en-US"/>
        </a:p>
      </dgm:t>
    </dgm:pt>
    <dgm:pt modelId="{06984644-B00D-4B50-A386-D14435B6FC00}" type="pres">
      <dgm:prSet presAssocID="{6B60DC5A-75E6-433F-9C6F-020D1C828E78}" presName="Name0" presStyleCnt="0">
        <dgm:presLayoutVars>
          <dgm:dir/>
          <dgm:animLvl val="lvl"/>
          <dgm:resizeHandles val="exact"/>
        </dgm:presLayoutVars>
      </dgm:prSet>
      <dgm:spPr/>
    </dgm:pt>
    <dgm:pt modelId="{8973F528-AD68-48D2-8E1F-B837D451358D}" type="pres">
      <dgm:prSet presAssocID="{3A7773D1-5957-4D7C-BFDD-2B72CA576F00}" presName="linNode" presStyleCnt="0"/>
      <dgm:spPr/>
    </dgm:pt>
    <dgm:pt modelId="{5B1AC5AE-C02E-4A01-9962-D4C0A85D837D}" type="pres">
      <dgm:prSet presAssocID="{3A7773D1-5957-4D7C-BFDD-2B72CA576F00}" presName="parentText" presStyleLbl="solidFgAcc1" presStyleIdx="0" presStyleCnt="5">
        <dgm:presLayoutVars>
          <dgm:chMax val="1"/>
          <dgm:bulletEnabled/>
        </dgm:presLayoutVars>
      </dgm:prSet>
      <dgm:spPr/>
    </dgm:pt>
    <dgm:pt modelId="{A04B3B52-08FB-411D-A3CF-4E25665E4F6D}" type="pres">
      <dgm:prSet presAssocID="{3A7773D1-5957-4D7C-BFDD-2B72CA576F00}" presName="descendantText" presStyleLbl="alignNode1" presStyleIdx="0" presStyleCnt="5">
        <dgm:presLayoutVars>
          <dgm:bulletEnabled/>
        </dgm:presLayoutVars>
      </dgm:prSet>
      <dgm:spPr/>
    </dgm:pt>
    <dgm:pt modelId="{5635F43E-31F0-46BE-BD2E-05AF65CA081D}" type="pres">
      <dgm:prSet presAssocID="{F698F2F6-9F0D-48BB-ACA3-11CC598DFA78}" presName="sp" presStyleCnt="0"/>
      <dgm:spPr/>
    </dgm:pt>
    <dgm:pt modelId="{661ECE8F-E838-4045-8CF2-4A4782FA33DB}" type="pres">
      <dgm:prSet presAssocID="{5F236115-3D9B-4A8D-9BF2-C9216D47B662}" presName="linNode" presStyleCnt="0"/>
      <dgm:spPr/>
    </dgm:pt>
    <dgm:pt modelId="{2C64896A-D203-4DBB-B23B-1A844A458ABE}" type="pres">
      <dgm:prSet presAssocID="{5F236115-3D9B-4A8D-9BF2-C9216D47B662}" presName="parentText" presStyleLbl="solidFgAcc1" presStyleIdx="1" presStyleCnt="5">
        <dgm:presLayoutVars>
          <dgm:chMax val="1"/>
          <dgm:bulletEnabled/>
        </dgm:presLayoutVars>
      </dgm:prSet>
      <dgm:spPr/>
    </dgm:pt>
    <dgm:pt modelId="{57D4C2A1-D60B-4D26-AA1B-4459681D1400}" type="pres">
      <dgm:prSet presAssocID="{5F236115-3D9B-4A8D-9BF2-C9216D47B662}" presName="descendantText" presStyleLbl="alignNode1" presStyleIdx="1" presStyleCnt="5">
        <dgm:presLayoutVars>
          <dgm:bulletEnabled/>
        </dgm:presLayoutVars>
      </dgm:prSet>
      <dgm:spPr/>
    </dgm:pt>
    <dgm:pt modelId="{EAC9CEF8-C5D2-4943-81D2-2562D92C65AC}" type="pres">
      <dgm:prSet presAssocID="{3F2A50CC-B14A-4D8A-8131-EA365CF4ED02}" presName="sp" presStyleCnt="0"/>
      <dgm:spPr/>
    </dgm:pt>
    <dgm:pt modelId="{9B3B1128-442D-49E8-9276-3DFCFFCE7C2B}" type="pres">
      <dgm:prSet presAssocID="{0AFD78C4-D77E-4C1B-89D0-7581C0A7499B}" presName="linNode" presStyleCnt="0"/>
      <dgm:spPr/>
    </dgm:pt>
    <dgm:pt modelId="{FFE9CF8A-4348-4BB6-BDFC-A6D90E35DD11}" type="pres">
      <dgm:prSet presAssocID="{0AFD78C4-D77E-4C1B-89D0-7581C0A7499B}" presName="parentText" presStyleLbl="solidFgAcc1" presStyleIdx="2" presStyleCnt="5">
        <dgm:presLayoutVars>
          <dgm:chMax val="1"/>
          <dgm:bulletEnabled/>
        </dgm:presLayoutVars>
      </dgm:prSet>
      <dgm:spPr/>
    </dgm:pt>
    <dgm:pt modelId="{7ADF51F1-C1A0-4E9A-A035-41FFB1872AFF}" type="pres">
      <dgm:prSet presAssocID="{0AFD78C4-D77E-4C1B-89D0-7581C0A7499B}" presName="descendantText" presStyleLbl="alignNode1" presStyleIdx="2" presStyleCnt="5">
        <dgm:presLayoutVars>
          <dgm:bulletEnabled/>
        </dgm:presLayoutVars>
      </dgm:prSet>
      <dgm:spPr/>
    </dgm:pt>
    <dgm:pt modelId="{E1EB73BD-704D-441A-A559-44AEC21CDE01}" type="pres">
      <dgm:prSet presAssocID="{A5170C9E-DE45-4B21-8C59-6A418A1E09F5}" presName="sp" presStyleCnt="0"/>
      <dgm:spPr/>
    </dgm:pt>
    <dgm:pt modelId="{C8680602-3CC6-47EC-AF99-776B0E67774A}" type="pres">
      <dgm:prSet presAssocID="{A6155091-4298-4F8F-8614-788BF0BDCE66}" presName="linNode" presStyleCnt="0"/>
      <dgm:spPr/>
    </dgm:pt>
    <dgm:pt modelId="{464D8077-10ED-49B4-9384-C3B5514A3603}" type="pres">
      <dgm:prSet presAssocID="{A6155091-4298-4F8F-8614-788BF0BDCE66}" presName="parentText" presStyleLbl="solidFgAcc1" presStyleIdx="3" presStyleCnt="5">
        <dgm:presLayoutVars>
          <dgm:chMax val="1"/>
          <dgm:bulletEnabled/>
        </dgm:presLayoutVars>
      </dgm:prSet>
      <dgm:spPr/>
    </dgm:pt>
    <dgm:pt modelId="{C72C0A29-A06B-4BCF-91A1-242E57569487}" type="pres">
      <dgm:prSet presAssocID="{A6155091-4298-4F8F-8614-788BF0BDCE66}" presName="descendantText" presStyleLbl="alignNode1" presStyleIdx="3" presStyleCnt="5">
        <dgm:presLayoutVars>
          <dgm:bulletEnabled/>
        </dgm:presLayoutVars>
      </dgm:prSet>
      <dgm:spPr/>
    </dgm:pt>
    <dgm:pt modelId="{82801F1C-4C4C-44D3-AF46-28AAED2FF859}" type="pres">
      <dgm:prSet presAssocID="{F0A430C3-FA45-41E5-A923-6D12471ED24C}" presName="sp" presStyleCnt="0"/>
      <dgm:spPr/>
    </dgm:pt>
    <dgm:pt modelId="{506A764C-F3F6-4E8B-BDD4-5A8D96FE580C}" type="pres">
      <dgm:prSet presAssocID="{C71441B9-78A6-4BD5-818B-7F8E92B3FEEB}" presName="linNode" presStyleCnt="0"/>
      <dgm:spPr/>
    </dgm:pt>
    <dgm:pt modelId="{30E92DFC-6359-48C6-A5F0-EBBE5BDDED46}" type="pres">
      <dgm:prSet presAssocID="{C71441B9-78A6-4BD5-818B-7F8E92B3FEEB}" presName="parentText" presStyleLbl="solidFgAcc1" presStyleIdx="4" presStyleCnt="5">
        <dgm:presLayoutVars>
          <dgm:chMax val="1"/>
          <dgm:bulletEnabled/>
        </dgm:presLayoutVars>
      </dgm:prSet>
      <dgm:spPr/>
    </dgm:pt>
    <dgm:pt modelId="{A40F3158-68A5-40EC-9DDF-09204F7002A8}" type="pres">
      <dgm:prSet presAssocID="{C71441B9-78A6-4BD5-818B-7F8E92B3FEEB}" presName="descendantText" presStyleLbl="alignNode1" presStyleIdx="4" presStyleCnt="5">
        <dgm:presLayoutVars>
          <dgm:bulletEnabled/>
        </dgm:presLayoutVars>
      </dgm:prSet>
      <dgm:spPr/>
    </dgm:pt>
  </dgm:ptLst>
  <dgm:cxnLst>
    <dgm:cxn modelId="{84EB0F0D-2C5F-43CE-BB01-EC924846F345}" type="presOf" srcId="{8BCFD1C9-EB1E-4728-8774-27769A1885D4}" destId="{A04B3B52-08FB-411D-A3CF-4E25665E4F6D}" srcOrd="0" destOrd="0" presId="urn:microsoft.com/office/officeart/2016/7/layout/VerticalHollowActionList"/>
    <dgm:cxn modelId="{1B1B4F23-DC21-4521-A3D2-7D2499647513}" srcId="{6B60DC5A-75E6-433F-9C6F-020D1C828E78}" destId="{0AFD78C4-D77E-4C1B-89D0-7581C0A7499B}" srcOrd="2" destOrd="0" parTransId="{58E38AB2-2C57-4FCE-AE9A-114A2589CCF1}" sibTransId="{A5170C9E-DE45-4B21-8C59-6A418A1E09F5}"/>
    <dgm:cxn modelId="{BD90BD2B-52CC-405E-AE06-991ABA4860D1}" type="presOf" srcId="{3A7773D1-5957-4D7C-BFDD-2B72CA576F00}" destId="{5B1AC5AE-C02E-4A01-9962-D4C0A85D837D}" srcOrd="0" destOrd="0" presId="urn:microsoft.com/office/officeart/2016/7/layout/VerticalHollowActionList"/>
    <dgm:cxn modelId="{B185492D-955D-48D5-80BC-1A43753E5F64}" type="presOf" srcId="{A6155091-4298-4F8F-8614-788BF0BDCE66}" destId="{464D8077-10ED-49B4-9384-C3B5514A3603}" srcOrd="0" destOrd="0" presId="urn:microsoft.com/office/officeart/2016/7/layout/VerticalHollowActionList"/>
    <dgm:cxn modelId="{7AD8C630-5340-4D93-8DF2-7A397C6427D8}" srcId="{6B60DC5A-75E6-433F-9C6F-020D1C828E78}" destId="{5F236115-3D9B-4A8D-9BF2-C9216D47B662}" srcOrd="1" destOrd="0" parTransId="{FAC900F4-550F-49D5-9298-C72F3885E2B3}" sibTransId="{3F2A50CC-B14A-4D8A-8131-EA365CF4ED02}"/>
    <dgm:cxn modelId="{D8DC273A-D48E-4231-8588-1ECC32D1C07A}" type="presOf" srcId="{EEAB5584-25DE-4C78-8C1F-2A777E4150FE}" destId="{7ADF51F1-C1A0-4E9A-A035-41FFB1872AFF}" srcOrd="0" destOrd="0" presId="urn:microsoft.com/office/officeart/2016/7/layout/VerticalHollowActionList"/>
    <dgm:cxn modelId="{B6549662-EA92-4F47-A8A7-ADCCCDC0D918}" type="presOf" srcId="{6B60DC5A-75E6-433F-9C6F-020D1C828E78}" destId="{06984644-B00D-4B50-A386-D14435B6FC00}" srcOrd="0" destOrd="0" presId="urn:microsoft.com/office/officeart/2016/7/layout/VerticalHollowActionList"/>
    <dgm:cxn modelId="{CABEB968-732F-4831-AED9-3D2116A2F2E5}" srcId="{3A7773D1-5957-4D7C-BFDD-2B72CA576F00}" destId="{8BCFD1C9-EB1E-4728-8774-27769A1885D4}" srcOrd="0" destOrd="0" parTransId="{F5192E70-6310-41A3-B610-1A4C8305CBB7}" sibTransId="{A6FD57A7-9289-40B4-B408-8F1AAFF642B6}"/>
    <dgm:cxn modelId="{EBBC7D4B-7610-4712-BE35-8B6F86F3B17D}" srcId="{C71441B9-78A6-4BD5-818B-7F8E92B3FEEB}" destId="{E6B5FBA6-B118-4356-84C2-06E74CDAE257}" srcOrd="0" destOrd="0" parTransId="{19722F96-9AD4-4B3D-B8E4-3841EDB7A015}" sibTransId="{90EB0E40-760B-43EC-92A1-6E64A4564D38}"/>
    <dgm:cxn modelId="{09BEA74C-1B59-49DD-A9DC-309441FE8AFA}" type="presOf" srcId="{0AFD78C4-D77E-4C1B-89D0-7581C0A7499B}" destId="{FFE9CF8A-4348-4BB6-BDFC-A6D90E35DD11}" srcOrd="0" destOrd="0" presId="urn:microsoft.com/office/officeart/2016/7/layout/VerticalHollowActionList"/>
    <dgm:cxn modelId="{328ED651-13AF-445B-9465-9E7291F39518}" type="presOf" srcId="{18A18D7E-78A2-41A4-9649-83A9A0FE18F8}" destId="{C72C0A29-A06B-4BCF-91A1-242E57569487}" srcOrd="0" destOrd="0" presId="urn:microsoft.com/office/officeart/2016/7/layout/VerticalHollowActionList"/>
    <dgm:cxn modelId="{96D26287-5084-4A7F-861E-A53E37F355BF}" type="presOf" srcId="{5F236115-3D9B-4A8D-9BF2-C9216D47B662}" destId="{2C64896A-D203-4DBB-B23B-1A844A458ABE}" srcOrd="0" destOrd="0" presId="urn:microsoft.com/office/officeart/2016/7/layout/VerticalHollowActionList"/>
    <dgm:cxn modelId="{FC5BA78B-77C7-4302-89B5-27141DA8BB9D}" srcId="{6B60DC5A-75E6-433F-9C6F-020D1C828E78}" destId="{A6155091-4298-4F8F-8614-788BF0BDCE66}" srcOrd="3" destOrd="0" parTransId="{E429D188-1958-4926-85A0-0E9AA0706689}" sibTransId="{F0A430C3-FA45-41E5-A923-6D12471ED24C}"/>
    <dgm:cxn modelId="{B4EE988F-EA0B-4FC8-A489-369EA7529930}" srcId="{A6155091-4298-4F8F-8614-788BF0BDCE66}" destId="{18A18D7E-78A2-41A4-9649-83A9A0FE18F8}" srcOrd="0" destOrd="0" parTransId="{DA7670DE-B1A8-4B44-AB01-34DD69D75ADC}" sibTransId="{76E8C6F9-DDB6-430C-9323-A4C26DFFB9F1}"/>
    <dgm:cxn modelId="{A7ABFDA2-FCDD-4C14-A220-7ED7905D5C2D}" type="presOf" srcId="{14807AB0-2A06-4929-AB8B-C1F61C045080}" destId="{57D4C2A1-D60B-4D26-AA1B-4459681D1400}" srcOrd="0" destOrd="0" presId="urn:microsoft.com/office/officeart/2016/7/layout/VerticalHollowActionList"/>
    <dgm:cxn modelId="{BDB06DB0-3C26-4F99-96FB-9841384B8680}" srcId="{5F236115-3D9B-4A8D-9BF2-C9216D47B662}" destId="{14807AB0-2A06-4929-AB8B-C1F61C045080}" srcOrd="0" destOrd="0" parTransId="{BCA13F45-6C19-4BC7-9CC7-D2A65F024FFC}" sibTransId="{E0F3540D-C5F2-4BB9-A200-D8B15F94395E}"/>
    <dgm:cxn modelId="{6CEB9BB3-52FF-46BD-97C4-88D3A47058FB}" srcId="{0AFD78C4-D77E-4C1B-89D0-7581C0A7499B}" destId="{EEAB5584-25DE-4C78-8C1F-2A777E4150FE}" srcOrd="0" destOrd="0" parTransId="{15775E5D-1659-41B6-8719-5C14441EF47C}" sibTransId="{AA1B538D-80A4-46C3-BE17-BF15C84C610B}"/>
    <dgm:cxn modelId="{407FE5D7-C0EC-4FEC-88D7-D053F6A8463F}" srcId="{6B60DC5A-75E6-433F-9C6F-020D1C828E78}" destId="{3A7773D1-5957-4D7C-BFDD-2B72CA576F00}" srcOrd="0" destOrd="0" parTransId="{278657F7-E8A2-45C0-A016-865386029B0C}" sibTransId="{F698F2F6-9F0D-48BB-ACA3-11CC598DFA78}"/>
    <dgm:cxn modelId="{778F31DE-160D-442B-AF36-09A17BFC8FF5}" srcId="{6B60DC5A-75E6-433F-9C6F-020D1C828E78}" destId="{C71441B9-78A6-4BD5-818B-7F8E92B3FEEB}" srcOrd="4" destOrd="0" parTransId="{BD80E997-4620-4EAF-8BB0-F91BAC98D812}" sibTransId="{E66D6EA2-956A-49A7-B1B0-DB9A390FC830}"/>
    <dgm:cxn modelId="{18AABBF6-6561-40C9-BE9D-A5DD61B60135}" type="presOf" srcId="{E6B5FBA6-B118-4356-84C2-06E74CDAE257}" destId="{A40F3158-68A5-40EC-9DDF-09204F7002A8}" srcOrd="0" destOrd="0" presId="urn:microsoft.com/office/officeart/2016/7/layout/VerticalHollowActionList"/>
    <dgm:cxn modelId="{DF16D9FB-DEEE-4F1E-82CC-2184874E669D}" type="presOf" srcId="{C71441B9-78A6-4BD5-818B-7F8E92B3FEEB}" destId="{30E92DFC-6359-48C6-A5F0-EBBE5BDDED46}" srcOrd="0" destOrd="0" presId="urn:microsoft.com/office/officeart/2016/7/layout/VerticalHollowActionList"/>
    <dgm:cxn modelId="{FB534F0D-26E8-4B33-93AF-ECB674E4B56F}" type="presParOf" srcId="{06984644-B00D-4B50-A386-D14435B6FC00}" destId="{8973F528-AD68-48D2-8E1F-B837D451358D}" srcOrd="0" destOrd="0" presId="urn:microsoft.com/office/officeart/2016/7/layout/VerticalHollowActionList"/>
    <dgm:cxn modelId="{D33925F9-5342-4F84-98D5-DDC57A486F98}" type="presParOf" srcId="{8973F528-AD68-48D2-8E1F-B837D451358D}" destId="{5B1AC5AE-C02E-4A01-9962-D4C0A85D837D}" srcOrd="0" destOrd="0" presId="urn:microsoft.com/office/officeart/2016/7/layout/VerticalHollowActionList"/>
    <dgm:cxn modelId="{96BC789F-208E-4125-B08C-D83BFAAF8959}" type="presParOf" srcId="{8973F528-AD68-48D2-8E1F-B837D451358D}" destId="{A04B3B52-08FB-411D-A3CF-4E25665E4F6D}" srcOrd="1" destOrd="0" presId="urn:microsoft.com/office/officeart/2016/7/layout/VerticalHollowActionList"/>
    <dgm:cxn modelId="{42F7BDF4-0F19-40DA-9B72-5A186418AD5C}" type="presParOf" srcId="{06984644-B00D-4B50-A386-D14435B6FC00}" destId="{5635F43E-31F0-46BE-BD2E-05AF65CA081D}" srcOrd="1" destOrd="0" presId="urn:microsoft.com/office/officeart/2016/7/layout/VerticalHollowActionList"/>
    <dgm:cxn modelId="{DD6EE333-3855-4C0F-B9B5-7D83D3C68170}" type="presParOf" srcId="{06984644-B00D-4B50-A386-D14435B6FC00}" destId="{661ECE8F-E838-4045-8CF2-4A4782FA33DB}" srcOrd="2" destOrd="0" presId="urn:microsoft.com/office/officeart/2016/7/layout/VerticalHollowActionList"/>
    <dgm:cxn modelId="{266655E1-2912-4332-8937-9A291DDDBBB1}" type="presParOf" srcId="{661ECE8F-E838-4045-8CF2-4A4782FA33DB}" destId="{2C64896A-D203-4DBB-B23B-1A844A458ABE}" srcOrd="0" destOrd="0" presId="urn:microsoft.com/office/officeart/2016/7/layout/VerticalHollowActionList"/>
    <dgm:cxn modelId="{5CB79AD0-4D7C-4D69-9ACE-B676FFDD83AD}" type="presParOf" srcId="{661ECE8F-E838-4045-8CF2-4A4782FA33DB}" destId="{57D4C2A1-D60B-4D26-AA1B-4459681D1400}" srcOrd="1" destOrd="0" presId="urn:microsoft.com/office/officeart/2016/7/layout/VerticalHollowActionList"/>
    <dgm:cxn modelId="{8C7241DD-E092-433F-A2DD-F5CA7A686218}" type="presParOf" srcId="{06984644-B00D-4B50-A386-D14435B6FC00}" destId="{EAC9CEF8-C5D2-4943-81D2-2562D92C65AC}" srcOrd="3" destOrd="0" presId="urn:microsoft.com/office/officeart/2016/7/layout/VerticalHollowActionList"/>
    <dgm:cxn modelId="{CA586403-F20B-4F2A-8543-E0A68314E102}" type="presParOf" srcId="{06984644-B00D-4B50-A386-D14435B6FC00}" destId="{9B3B1128-442D-49E8-9276-3DFCFFCE7C2B}" srcOrd="4" destOrd="0" presId="urn:microsoft.com/office/officeart/2016/7/layout/VerticalHollowActionList"/>
    <dgm:cxn modelId="{47F8569C-1E6E-4FB9-95FB-857ADEBED9E6}" type="presParOf" srcId="{9B3B1128-442D-49E8-9276-3DFCFFCE7C2B}" destId="{FFE9CF8A-4348-4BB6-BDFC-A6D90E35DD11}" srcOrd="0" destOrd="0" presId="urn:microsoft.com/office/officeart/2016/7/layout/VerticalHollowActionList"/>
    <dgm:cxn modelId="{56EA99FB-857D-4B87-9F4C-568DB5CF4C12}" type="presParOf" srcId="{9B3B1128-442D-49E8-9276-3DFCFFCE7C2B}" destId="{7ADF51F1-C1A0-4E9A-A035-41FFB1872AFF}" srcOrd="1" destOrd="0" presId="urn:microsoft.com/office/officeart/2016/7/layout/VerticalHollowActionList"/>
    <dgm:cxn modelId="{DBF47A6F-1F9E-40E2-BB66-8D6237F57E30}" type="presParOf" srcId="{06984644-B00D-4B50-A386-D14435B6FC00}" destId="{E1EB73BD-704D-441A-A559-44AEC21CDE01}" srcOrd="5" destOrd="0" presId="urn:microsoft.com/office/officeart/2016/7/layout/VerticalHollowActionList"/>
    <dgm:cxn modelId="{D57B7502-8C0E-46CE-AC54-EA4A601ABF64}" type="presParOf" srcId="{06984644-B00D-4B50-A386-D14435B6FC00}" destId="{C8680602-3CC6-47EC-AF99-776B0E67774A}" srcOrd="6" destOrd="0" presId="urn:microsoft.com/office/officeart/2016/7/layout/VerticalHollowActionList"/>
    <dgm:cxn modelId="{853DF1F6-91C7-4908-AB0E-F72B06A01735}" type="presParOf" srcId="{C8680602-3CC6-47EC-AF99-776B0E67774A}" destId="{464D8077-10ED-49B4-9384-C3B5514A3603}" srcOrd="0" destOrd="0" presId="urn:microsoft.com/office/officeart/2016/7/layout/VerticalHollowActionList"/>
    <dgm:cxn modelId="{607BD7FF-81B8-41AE-9771-0F582A52C1FA}" type="presParOf" srcId="{C8680602-3CC6-47EC-AF99-776B0E67774A}" destId="{C72C0A29-A06B-4BCF-91A1-242E57569487}" srcOrd="1" destOrd="0" presId="urn:microsoft.com/office/officeart/2016/7/layout/VerticalHollowActionList"/>
    <dgm:cxn modelId="{3A8FA862-276C-4BE1-BC59-E531DE28F182}" type="presParOf" srcId="{06984644-B00D-4B50-A386-D14435B6FC00}" destId="{82801F1C-4C4C-44D3-AF46-28AAED2FF859}" srcOrd="7" destOrd="0" presId="urn:microsoft.com/office/officeart/2016/7/layout/VerticalHollowActionList"/>
    <dgm:cxn modelId="{0F62EC1F-B0D0-4F13-A58A-F13962D1AE1A}" type="presParOf" srcId="{06984644-B00D-4B50-A386-D14435B6FC00}" destId="{506A764C-F3F6-4E8B-BDD4-5A8D96FE580C}" srcOrd="8" destOrd="0" presId="urn:microsoft.com/office/officeart/2016/7/layout/VerticalHollowActionList"/>
    <dgm:cxn modelId="{22C99CB5-00F7-42B1-A00B-B010B44716D3}" type="presParOf" srcId="{506A764C-F3F6-4E8B-BDD4-5A8D96FE580C}" destId="{30E92DFC-6359-48C6-A5F0-EBBE5BDDED46}" srcOrd="0" destOrd="0" presId="urn:microsoft.com/office/officeart/2016/7/layout/VerticalHollowActionList"/>
    <dgm:cxn modelId="{E0A330A5-EA67-4259-A351-BA077B26B33C}" type="presParOf" srcId="{506A764C-F3F6-4E8B-BDD4-5A8D96FE580C}" destId="{A40F3158-68A5-40EC-9DDF-09204F7002A8}" srcOrd="1" destOrd="0" presId="urn:microsoft.com/office/officeart/2016/7/layout/VerticalHollowAc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F702692B-1A08-4C07-964A-2CE04FD4C698}" type="doc">
      <dgm:prSet loTypeId="urn:microsoft.com/office/officeart/2005/8/layout/vList2" loCatId="list" qsTypeId="urn:microsoft.com/office/officeart/2005/8/quickstyle/simple5" qsCatId="simple" csTypeId="urn:microsoft.com/office/officeart/2005/8/colors/accent1_2" csCatId="accent1" phldr="1"/>
      <dgm:spPr/>
      <dgm:t>
        <a:bodyPr/>
        <a:lstStyle/>
        <a:p>
          <a:endParaRPr lang="en-US"/>
        </a:p>
      </dgm:t>
    </dgm:pt>
    <dgm:pt modelId="{7AF16546-BC31-4ABC-BBE7-714BA0F4332A}">
      <dgm:prSet/>
      <dgm:spPr/>
      <dgm:t>
        <a:bodyPr/>
        <a:lstStyle/>
        <a:p>
          <a:r>
            <a:rPr lang="en-US" b="0"/>
            <a:t>Follow lockout/tagout (LOTO) procedures:</a:t>
          </a:r>
          <a:endParaRPr lang="en-US"/>
        </a:p>
      </dgm:t>
    </dgm:pt>
    <dgm:pt modelId="{572741C2-2300-44F5-AEF9-923B68AC7C93}" type="parTrans" cxnId="{421B193B-DF37-4147-9847-3C97519C8DBC}">
      <dgm:prSet/>
      <dgm:spPr/>
      <dgm:t>
        <a:bodyPr/>
        <a:lstStyle/>
        <a:p>
          <a:endParaRPr lang="en-US"/>
        </a:p>
      </dgm:t>
    </dgm:pt>
    <dgm:pt modelId="{60C10A83-B641-4BBC-9A23-54C092C594DB}" type="sibTrans" cxnId="{421B193B-DF37-4147-9847-3C97519C8DBC}">
      <dgm:prSet/>
      <dgm:spPr/>
      <dgm:t>
        <a:bodyPr/>
        <a:lstStyle/>
        <a:p>
          <a:endParaRPr lang="en-US"/>
        </a:p>
      </dgm:t>
    </dgm:pt>
    <dgm:pt modelId="{3D2448CB-7EAD-4852-AACA-7AF155E0420B}">
      <dgm:prSet/>
      <dgm:spPr/>
      <dgm:t>
        <a:bodyPr/>
        <a:lstStyle/>
        <a:p>
          <a:r>
            <a:rPr lang="en-US" b="0" dirty="0"/>
            <a:t>Lockout/tagout</a:t>
          </a:r>
          <a:endParaRPr lang="en-US" dirty="0"/>
        </a:p>
      </dgm:t>
    </dgm:pt>
    <dgm:pt modelId="{A5F1EB5B-A61B-4405-A798-06E1629ED72F}" type="parTrans" cxnId="{2C9D9C2E-A5EA-4B0A-8AE5-E417061C3EB8}">
      <dgm:prSet/>
      <dgm:spPr/>
      <dgm:t>
        <a:bodyPr/>
        <a:lstStyle/>
        <a:p>
          <a:endParaRPr lang="en-US"/>
        </a:p>
      </dgm:t>
    </dgm:pt>
    <dgm:pt modelId="{26E23C2A-073D-4816-9E31-02BC983F3D42}" type="sibTrans" cxnId="{2C9D9C2E-A5EA-4B0A-8AE5-E417061C3EB8}">
      <dgm:prSet/>
      <dgm:spPr/>
      <dgm:t>
        <a:bodyPr/>
        <a:lstStyle/>
        <a:p>
          <a:endParaRPr lang="en-US"/>
        </a:p>
      </dgm:t>
    </dgm:pt>
    <dgm:pt modelId="{819D1A8F-3686-4B79-8920-1E70FCDFE0AA}">
      <dgm:prSet/>
      <dgm:spPr/>
      <dgm:t>
        <a:bodyPr/>
        <a:lstStyle/>
        <a:p>
          <a:r>
            <a:rPr lang="en-US" dirty="0"/>
            <a:t>Essential safety procedure</a:t>
          </a:r>
        </a:p>
      </dgm:t>
    </dgm:pt>
    <dgm:pt modelId="{9900D9DC-7E26-4D10-84CE-811D4E6EE4A8}" type="parTrans" cxnId="{69B4E4F8-9CBC-40E5-97F3-708B77040F87}">
      <dgm:prSet/>
      <dgm:spPr/>
      <dgm:t>
        <a:bodyPr/>
        <a:lstStyle/>
        <a:p>
          <a:endParaRPr lang="en-US"/>
        </a:p>
      </dgm:t>
    </dgm:pt>
    <dgm:pt modelId="{026C7504-6736-4054-8E54-BE408F9FF7D4}" type="sibTrans" cxnId="{69B4E4F8-9CBC-40E5-97F3-708B77040F87}">
      <dgm:prSet/>
      <dgm:spPr/>
      <dgm:t>
        <a:bodyPr/>
        <a:lstStyle/>
        <a:p>
          <a:endParaRPr lang="en-US"/>
        </a:p>
      </dgm:t>
    </dgm:pt>
    <dgm:pt modelId="{27C4BF06-FE8C-48CE-9038-5E76BEF16051}">
      <dgm:prSet/>
      <dgm:spPr/>
      <dgm:t>
        <a:bodyPr/>
        <a:lstStyle/>
        <a:p>
          <a:r>
            <a:rPr lang="en-US"/>
            <a:t>Protects workers from injury while working on or near electrical circuits and equipment</a:t>
          </a:r>
        </a:p>
      </dgm:t>
    </dgm:pt>
    <dgm:pt modelId="{EF8AE3E1-674C-40C0-B628-BEE89C12FF56}" type="parTrans" cxnId="{A0650877-5855-4099-B186-4F5FC148CF1B}">
      <dgm:prSet/>
      <dgm:spPr/>
      <dgm:t>
        <a:bodyPr/>
        <a:lstStyle/>
        <a:p>
          <a:endParaRPr lang="en-US"/>
        </a:p>
      </dgm:t>
    </dgm:pt>
    <dgm:pt modelId="{4FA9963D-5E97-4567-9224-C241384263C4}" type="sibTrans" cxnId="{A0650877-5855-4099-B186-4F5FC148CF1B}">
      <dgm:prSet/>
      <dgm:spPr/>
      <dgm:t>
        <a:bodyPr/>
        <a:lstStyle/>
        <a:p>
          <a:endParaRPr lang="en-US"/>
        </a:p>
      </dgm:t>
    </dgm:pt>
    <dgm:pt modelId="{BDFC5726-0759-4B43-9BE3-0E9D846E8D60}">
      <dgm:prSet/>
      <dgm:spPr/>
      <dgm:t>
        <a:bodyPr/>
        <a:lstStyle/>
        <a:p>
          <a:r>
            <a:rPr lang="en-US"/>
            <a:t>Prevents contact with operating equipment parts such as, blades, gears, shafts, etc.</a:t>
          </a:r>
        </a:p>
      </dgm:t>
    </dgm:pt>
    <dgm:pt modelId="{248A24BD-7E7D-4D62-A866-98189DDBC978}" type="parTrans" cxnId="{A0BBE5AC-42F4-47DB-A7AC-384C1554C3C8}">
      <dgm:prSet/>
      <dgm:spPr/>
      <dgm:t>
        <a:bodyPr/>
        <a:lstStyle/>
        <a:p>
          <a:endParaRPr lang="en-US"/>
        </a:p>
      </dgm:t>
    </dgm:pt>
    <dgm:pt modelId="{D2F96182-39A4-4167-B715-317D3B144272}" type="sibTrans" cxnId="{A0BBE5AC-42F4-47DB-A7AC-384C1554C3C8}">
      <dgm:prSet/>
      <dgm:spPr/>
      <dgm:t>
        <a:bodyPr/>
        <a:lstStyle/>
        <a:p>
          <a:endParaRPr lang="en-US"/>
        </a:p>
      </dgm:t>
    </dgm:pt>
    <dgm:pt modelId="{BDB8A056-1A4E-43F5-A9C5-1BE0DC2E890F}" type="pres">
      <dgm:prSet presAssocID="{F702692B-1A08-4C07-964A-2CE04FD4C698}" presName="linear" presStyleCnt="0">
        <dgm:presLayoutVars>
          <dgm:animLvl val="lvl"/>
          <dgm:resizeHandles val="exact"/>
        </dgm:presLayoutVars>
      </dgm:prSet>
      <dgm:spPr/>
    </dgm:pt>
    <dgm:pt modelId="{DCBE4CFF-9068-4CF6-B982-C3BDC0351A79}" type="pres">
      <dgm:prSet presAssocID="{7AF16546-BC31-4ABC-BBE7-714BA0F4332A}" presName="parentText" presStyleLbl="node1" presStyleIdx="0" presStyleCnt="1">
        <dgm:presLayoutVars>
          <dgm:chMax val="0"/>
          <dgm:bulletEnabled val="1"/>
        </dgm:presLayoutVars>
      </dgm:prSet>
      <dgm:spPr/>
    </dgm:pt>
    <dgm:pt modelId="{FC22574E-0D93-4D4B-B57E-D171674644C9}" type="pres">
      <dgm:prSet presAssocID="{7AF16546-BC31-4ABC-BBE7-714BA0F4332A}" presName="childText" presStyleLbl="revTx" presStyleIdx="0" presStyleCnt="1">
        <dgm:presLayoutVars>
          <dgm:bulletEnabled val="1"/>
        </dgm:presLayoutVars>
      </dgm:prSet>
      <dgm:spPr/>
    </dgm:pt>
  </dgm:ptLst>
  <dgm:cxnLst>
    <dgm:cxn modelId="{34C78E2C-9BF2-41C7-9BAB-449D1257BC24}" type="presOf" srcId="{3D2448CB-7EAD-4852-AACA-7AF155E0420B}" destId="{FC22574E-0D93-4D4B-B57E-D171674644C9}" srcOrd="0" destOrd="0" presId="urn:microsoft.com/office/officeart/2005/8/layout/vList2"/>
    <dgm:cxn modelId="{2C9D9C2E-A5EA-4B0A-8AE5-E417061C3EB8}" srcId="{7AF16546-BC31-4ABC-BBE7-714BA0F4332A}" destId="{3D2448CB-7EAD-4852-AACA-7AF155E0420B}" srcOrd="0" destOrd="0" parTransId="{A5F1EB5B-A61B-4405-A798-06E1629ED72F}" sibTransId="{26E23C2A-073D-4816-9E31-02BC983F3D42}"/>
    <dgm:cxn modelId="{421B193B-DF37-4147-9847-3C97519C8DBC}" srcId="{F702692B-1A08-4C07-964A-2CE04FD4C698}" destId="{7AF16546-BC31-4ABC-BBE7-714BA0F4332A}" srcOrd="0" destOrd="0" parTransId="{572741C2-2300-44F5-AEF9-923B68AC7C93}" sibTransId="{60C10A83-B641-4BBC-9A23-54C092C594DB}"/>
    <dgm:cxn modelId="{DFCDCA52-AE9F-4CEB-B2B1-FD48B7F8FCE3}" type="presOf" srcId="{F702692B-1A08-4C07-964A-2CE04FD4C698}" destId="{BDB8A056-1A4E-43F5-A9C5-1BE0DC2E890F}" srcOrd="0" destOrd="0" presId="urn:microsoft.com/office/officeart/2005/8/layout/vList2"/>
    <dgm:cxn modelId="{A0650877-5855-4099-B186-4F5FC148CF1B}" srcId="{3D2448CB-7EAD-4852-AACA-7AF155E0420B}" destId="{27C4BF06-FE8C-48CE-9038-5E76BEF16051}" srcOrd="1" destOrd="0" parTransId="{EF8AE3E1-674C-40C0-B628-BEE89C12FF56}" sibTransId="{4FA9963D-5E97-4567-9224-C241384263C4}"/>
    <dgm:cxn modelId="{29E26181-7424-4BD1-BA6C-84D576A6651C}" type="presOf" srcId="{BDFC5726-0759-4B43-9BE3-0E9D846E8D60}" destId="{FC22574E-0D93-4D4B-B57E-D171674644C9}" srcOrd="0" destOrd="3" presId="urn:microsoft.com/office/officeart/2005/8/layout/vList2"/>
    <dgm:cxn modelId="{47D0CD82-3862-4BB9-A3B0-C2F0912765A9}" type="presOf" srcId="{27C4BF06-FE8C-48CE-9038-5E76BEF16051}" destId="{FC22574E-0D93-4D4B-B57E-D171674644C9}" srcOrd="0" destOrd="2" presId="urn:microsoft.com/office/officeart/2005/8/layout/vList2"/>
    <dgm:cxn modelId="{E8692BA3-DC0F-4566-A2C9-D414A4C43BAC}" type="presOf" srcId="{819D1A8F-3686-4B79-8920-1E70FCDFE0AA}" destId="{FC22574E-0D93-4D4B-B57E-D171674644C9}" srcOrd="0" destOrd="1" presId="urn:microsoft.com/office/officeart/2005/8/layout/vList2"/>
    <dgm:cxn modelId="{A0BBE5AC-42F4-47DB-A7AC-384C1554C3C8}" srcId="{3D2448CB-7EAD-4852-AACA-7AF155E0420B}" destId="{BDFC5726-0759-4B43-9BE3-0E9D846E8D60}" srcOrd="2" destOrd="0" parTransId="{248A24BD-7E7D-4D62-A866-98189DDBC978}" sibTransId="{D2F96182-39A4-4167-B715-317D3B144272}"/>
    <dgm:cxn modelId="{884ECCE0-5C9F-4BD2-9077-48E529B5F0EE}" type="presOf" srcId="{7AF16546-BC31-4ABC-BBE7-714BA0F4332A}" destId="{DCBE4CFF-9068-4CF6-B982-C3BDC0351A79}" srcOrd="0" destOrd="0" presId="urn:microsoft.com/office/officeart/2005/8/layout/vList2"/>
    <dgm:cxn modelId="{69B4E4F8-9CBC-40E5-97F3-708B77040F87}" srcId="{3D2448CB-7EAD-4852-AACA-7AF155E0420B}" destId="{819D1A8F-3686-4B79-8920-1E70FCDFE0AA}" srcOrd="0" destOrd="0" parTransId="{9900D9DC-7E26-4D10-84CE-811D4E6EE4A8}" sibTransId="{026C7504-6736-4054-8E54-BE408F9FF7D4}"/>
    <dgm:cxn modelId="{6B851734-1746-4E68-AC66-0C4D511D20D6}" type="presParOf" srcId="{BDB8A056-1A4E-43F5-A9C5-1BE0DC2E890F}" destId="{DCBE4CFF-9068-4CF6-B982-C3BDC0351A79}" srcOrd="0" destOrd="0" presId="urn:microsoft.com/office/officeart/2005/8/layout/vList2"/>
    <dgm:cxn modelId="{3A4BB6FC-135E-4764-A93D-557DEB9EE641}" type="presParOf" srcId="{BDB8A056-1A4E-43F5-A9C5-1BE0DC2E890F}" destId="{FC22574E-0D93-4D4B-B57E-D171674644C9}"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0C077AD9-960D-4AA8-B389-F2E9481E17E0}" type="doc">
      <dgm:prSet loTypeId="urn:microsoft.com/office/officeart/2016/7/layout/HorizontalActionList" loCatId="List" qsTypeId="urn:microsoft.com/office/officeart/2005/8/quickstyle/simple4" qsCatId="simple" csTypeId="urn:microsoft.com/office/officeart/2005/8/colors/accent3_2" csCatId="accent3"/>
      <dgm:spPr/>
      <dgm:t>
        <a:bodyPr/>
        <a:lstStyle/>
        <a:p>
          <a:endParaRPr lang="en-US"/>
        </a:p>
      </dgm:t>
    </dgm:pt>
    <dgm:pt modelId="{B81851B4-DBD3-478C-ACF9-591F8043D15E}">
      <dgm:prSet/>
      <dgm:spPr/>
      <dgm:t>
        <a:bodyPr/>
        <a:lstStyle/>
        <a:p>
          <a:r>
            <a:rPr lang="en-US"/>
            <a:t>Mark</a:t>
          </a:r>
        </a:p>
      </dgm:t>
    </dgm:pt>
    <dgm:pt modelId="{16AC202B-4330-4D7E-97AD-E4C523533A22}" type="parTrans" cxnId="{7025AEB1-9451-4998-8DE9-5FE3C920BA9A}">
      <dgm:prSet/>
      <dgm:spPr/>
      <dgm:t>
        <a:bodyPr/>
        <a:lstStyle/>
        <a:p>
          <a:endParaRPr lang="en-US"/>
        </a:p>
      </dgm:t>
    </dgm:pt>
    <dgm:pt modelId="{60F8987B-D293-4410-A888-368B563CA5C1}" type="sibTrans" cxnId="{7025AEB1-9451-4998-8DE9-5FE3C920BA9A}">
      <dgm:prSet/>
      <dgm:spPr/>
      <dgm:t>
        <a:bodyPr/>
        <a:lstStyle/>
        <a:p>
          <a:endParaRPr lang="en-US"/>
        </a:p>
      </dgm:t>
    </dgm:pt>
    <dgm:pt modelId="{CB285837-F4E8-4C90-A59C-1A3A0B72F82C}">
      <dgm:prSet custT="1"/>
      <dgm:spPr/>
      <dgm:t>
        <a:bodyPr/>
        <a:lstStyle/>
        <a:p>
          <a:r>
            <a:rPr lang="en-US" sz="2400" dirty="0"/>
            <a:t>Mark all breakers accordingly for the circuits they protect</a:t>
          </a:r>
        </a:p>
      </dgm:t>
    </dgm:pt>
    <dgm:pt modelId="{9A0557B9-8182-47A3-9140-7F7A604119B5}" type="parTrans" cxnId="{DC44EEF2-8809-46BA-A234-DF0F830C6527}">
      <dgm:prSet/>
      <dgm:spPr/>
      <dgm:t>
        <a:bodyPr/>
        <a:lstStyle/>
        <a:p>
          <a:endParaRPr lang="en-US"/>
        </a:p>
      </dgm:t>
    </dgm:pt>
    <dgm:pt modelId="{36351721-F724-456B-B7F6-13705CB5824F}" type="sibTrans" cxnId="{DC44EEF2-8809-46BA-A234-DF0F830C6527}">
      <dgm:prSet/>
      <dgm:spPr/>
      <dgm:t>
        <a:bodyPr/>
        <a:lstStyle/>
        <a:p>
          <a:endParaRPr lang="en-US"/>
        </a:p>
      </dgm:t>
    </dgm:pt>
    <dgm:pt modelId="{7AEA8D5B-ACF3-4CFA-9FE9-7766CD44A138}">
      <dgm:prSet/>
      <dgm:spPr/>
      <dgm:t>
        <a:bodyPr/>
        <a:lstStyle/>
        <a:p>
          <a:r>
            <a:rPr lang="en-US"/>
            <a:t>Mark</a:t>
          </a:r>
        </a:p>
      </dgm:t>
    </dgm:pt>
    <dgm:pt modelId="{8CF255ED-95AA-4250-A430-568674B3CEB6}" type="parTrans" cxnId="{506BFBE2-43CB-46DD-9CA7-E71EFDEE47A0}">
      <dgm:prSet/>
      <dgm:spPr/>
      <dgm:t>
        <a:bodyPr/>
        <a:lstStyle/>
        <a:p>
          <a:endParaRPr lang="en-US"/>
        </a:p>
      </dgm:t>
    </dgm:pt>
    <dgm:pt modelId="{9D20F566-D2A4-4E52-98F7-E3CDEB6F52A6}" type="sibTrans" cxnId="{506BFBE2-43CB-46DD-9CA7-E71EFDEE47A0}">
      <dgm:prSet/>
      <dgm:spPr/>
      <dgm:t>
        <a:bodyPr/>
        <a:lstStyle/>
        <a:p>
          <a:endParaRPr lang="en-US"/>
        </a:p>
      </dgm:t>
    </dgm:pt>
    <dgm:pt modelId="{58657B65-1312-4745-AA0F-F2B0A0937276}">
      <dgm:prSet custT="1"/>
      <dgm:spPr/>
      <dgm:t>
        <a:bodyPr/>
        <a:lstStyle/>
        <a:p>
          <a:r>
            <a:rPr lang="en-US" sz="2400" dirty="0"/>
            <a:t>Mark all disconnect means accordingly for the equipment they service</a:t>
          </a:r>
        </a:p>
      </dgm:t>
    </dgm:pt>
    <dgm:pt modelId="{C92D4BE6-FED2-425F-8355-7D910ADFEC14}" type="parTrans" cxnId="{05FA776C-AAAF-43DB-A189-81E20EA6460B}">
      <dgm:prSet/>
      <dgm:spPr/>
      <dgm:t>
        <a:bodyPr/>
        <a:lstStyle/>
        <a:p>
          <a:endParaRPr lang="en-US"/>
        </a:p>
      </dgm:t>
    </dgm:pt>
    <dgm:pt modelId="{0F6F835B-7D27-48B9-8B76-D29F5CCB69CA}" type="sibTrans" cxnId="{05FA776C-AAAF-43DB-A189-81E20EA6460B}">
      <dgm:prSet/>
      <dgm:spPr/>
      <dgm:t>
        <a:bodyPr/>
        <a:lstStyle/>
        <a:p>
          <a:endParaRPr lang="en-US"/>
        </a:p>
      </dgm:t>
    </dgm:pt>
    <dgm:pt modelId="{56BB601C-E532-470D-9AFC-17B5549A84AE}">
      <dgm:prSet/>
      <dgm:spPr/>
      <dgm:t>
        <a:bodyPr/>
        <a:lstStyle/>
        <a:p>
          <a:r>
            <a:rPr lang="en-US"/>
            <a:t>Identify</a:t>
          </a:r>
        </a:p>
      </dgm:t>
    </dgm:pt>
    <dgm:pt modelId="{590FA1AE-0C11-474F-8098-BDD8B91F745D}" type="parTrans" cxnId="{6B44AEF0-3BEE-4971-9F7C-61137543F23B}">
      <dgm:prSet/>
      <dgm:spPr/>
      <dgm:t>
        <a:bodyPr/>
        <a:lstStyle/>
        <a:p>
          <a:endParaRPr lang="en-US"/>
        </a:p>
      </dgm:t>
    </dgm:pt>
    <dgm:pt modelId="{57B61BC6-8A0D-4B2E-AD95-CA15563569BE}" type="sibTrans" cxnId="{6B44AEF0-3BEE-4971-9F7C-61137543F23B}">
      <dgm:prSet/>
      <dgm:spPr/>
      <dgm:t>
        <a:bodyPr/>
        <a:lstStyle/>
        <a:p>
          <a:endParaRPr lang="en-US"/>
        </a:p>
      </dgm:t>
    </dgm:pt>
    <dgm:pt modelId="{B97D02A9-6C13-4993-8805-A965B4A2B6B6}">
      <dgm:prSet custT="1"/>
      <dgm:spPr/>
      <dgm:t>
        <a:bodyPr/>
        <a:lstStyle/>
        <a:p>
          <a:r>
            <a:rPr lang="en-US" sz="2400" dirty="0"/>
            <a:t>Identify all voltages with proper labeling</a:t>
          </a:r>
        </a:p>
      </dgm:t>
    </dgm:pt>
    <dgm:pt modelId="{9A5AA69C-E855-4CEF-B22C-43C9137870C3}" type="parTrans" cxnId="{40813FBD-E7D0-49B6-9A3F-C5275DAFB760}">
      <dgm:prSet/>
      <dgm:spPr/>
      <dgm:t>
        <a:bodyPr/>
        <a:lstStyle/>
        <a:p>
          <a:endParaRPr lang="en-US"/>
        </a:p>
      </dgm:t>
    </dgm:pt>
    <dgm:pt modelId="{7DF51815-D23A-4810-B8C5-458E4B15FE7F}" type="sibTrans" cxnId="{40813FBD-E7D0-49B6-9A3F-C5275DAFB760}">
      <dgm:prSet/>
      <dgm:spPr/>
      <dgm:t>
        <a:bodyPr/>
        <a:lstStyle/>
        <a:p>
          <a:endParaRPr lang="en-US"/>
        </a:p>
      </dgm:t>
    </dgm:pt>
    <dgm:pt modelId="{246B5841-84C5-485F-B04B-FDB68657B3A7}" type="pres">
      <dgm:prSet presAssocID="{0C077AD9-960D-4AA8-B389-F2E9481E17E0}" presName="Name0" presStyleCnt="0">
        <dgm:presLayoutVars>
          <dgm:dir/>
          <dgm:animLvl val="lvl"/>
          <dgm:resizeHandles val="exact"/>
        </dgm:presLayoutVars>
      </dgm:prSet>
      <dgm:spPr/>
    </dgm:pt>
    <dgm:pt modelId="{F81F0FAE-6CF2-468D-B1F0-07CBF93EC50C}" type="pres">
      <dgm:prSet presAssocID="{B81851B4-DBD3-478C-ACF9-591F8043D15E}" presName="composite" presStyleCnt="0"/>
      <dgm:spPr/>
    </dgm:pt>
    <dgm:pt modelId="{FD6D48D7-5C19-4E5A-AABC-4006F43B7D6F}" type="pres">
      <dgm:prSet presAssocID="{B81851B4-DBD3-478C-ACF9-591F8043D15E}" presName="parTx" presStyleLbl="alignNode1" presStyleIdx="0" presStyleCnt="3">
        <dgm:presLayoutVars>
          <dgm:chMax val="0"/>
          <dgm:chPref val="0"/>
        </dgm:presLayoutVars>
      </dgm:prSet>
      <dgm:spPr/>
    </dgm:pt>
    <dgm:pt modelId="{5CCCF902-578E-4943-8147-12DB60C316B0}" type="pres">
      <dgm:prSet presAssocID="{B81851B4-DBD3-478C-ACF9-591F8043D15E}" presName="desTx" presStyleLbl="alignAccFollowNode1" presStyleIdx="0" presStyleCnt="3">
        <dgm:presLayoutVars/>
      </dgm:prSet>
      <dgm:spPr/>
    </dgm:pt>
    <dgm:pt modelId="{C69DAF35-B18E-40EB-9CD5-3105B78A99E4}" type="pres">
      <dgm:prSet presAssocID="{60F8987B-D293-4410-A888-368B563CA5C1}" presName="space" presStyleCnt="0"/>
      <dgm:spPr/>
    </dgm:pt>
    <dgm:pt modelId="{D9B67524-F60C-4866-964B-D3E4E9ABDA1F}" type="pres">
      <dgm:prSet presAssocID="{7AEA8D5B-ACF3-4CFA-9FE9-7766CD44A138}" presName="composite" presStyleCnt="0"/>
      <dgm:spPr/>
    </dgm:pt>
    <dgm:pt modelId="{EA0CF138-C2B3-4CE9-977B-59FB1369A938}" type="pres">
      <dgm:prSet presAssocID="{7AEA8D5B-ACF3-4CFA-9FE9-7766CD44A138}" presName="parTx" presStyleLbl="alignNode1" presStyleIdx="1" presStyleCnt="3">
        <dgm:presLayoutVars>
          <dgm:chMax val="0"/>
          <dgm:chPref val="0"/>
        </dgm:presLayoutVars>
      </dgm:prSet>
      <dgm:spPr/>
    </dgm:pt>
    <dgm:pt modelId="{F9AD2CFC-FBC8-47A5-8FD9-914BCD2D4802}" type="pres">
      <dgm:prSet presAssocID="{7AEA8D5B-ACF3-4CFA-9FE9-7766CD44A138}" presName="desTx" presStyleLbl="alignAccFollowNode1" presStyleIdx="1" presStyleCnt="3">
        <dgm:presLayoutVars/>
      </dgm:prSet>
      <dgm:spPr/>
    </dgm:pt>
    <dgm:pt modelId="{B301D741-C0A8-41D1-8215-35FF73226CEA}" type="pres">
      <dgm:prSet presAssocID="{9D20F566-D2A4-4E52-98F7-E3CDEB6F52A6}" presName="space" presStyleCnt="0"/>
      <dgm:spPr/>
    </dgm:pt>
    <dgm:pt modelId="{973972DC-0B24-43E3-AD2A-546FFE982EE0}" type="pres">
      <dgm:prSet presAssocID="{56BB601C-E532-470D-9AFC-17B5549A84AE}" presName="composite" presStyleCnt="0"/>
      <dgm:spPr/>
    </dgm:pt>
    <dgm:pt modelId="{3FB8DE1A-C30A-4BA0-958B-6DE6E581BC66}" type="pres">
      <dgm:prSet presAssocID="{56BB601C-E532-470D-9AFC-17B5549A84AE}" presName="parTx" presStyleLbl="alignNode1" presStyleIdx="2" presStyleCnt="3">
        <dgm:presLayoutVars>
          <dgm:chMax val="0"/>
          <dgm:chPref val="0"/>
        </dgm:presLayoutVars>
      </dgm:prSet>
      <dgm:spPr/>
    </dgm:pt>
    <dgm:pt modelId="{AFD66B51-CF90-4764-B356-B74F2C8C0D8D}" type="pres">
      <dgm:prSet presAssocID="{56BB601C-E532-470D-9AFC-17B5549A84AE}" presName="desTx" presStyleLbl="alignAccFollowNode1" presStyleIdx="2" presStyleCnt="3">
        <dgm:presLayoutVars/>
      </dgm:prSet>
      <dgm:spPr/>
    </dgm:pt>
  </dgm:ptLst>
  <dgm:cxnLst>
    <dgm:cxn modelId="{CF4B9744-7AF4-4500-B01A-230FB3FF7533}" type="presOf" srcId="{56BB601C-E532-470D-9AFC-17B5549A84AE}" destId="{3FB8DE1A-C30A-4BA0-958B-6DE6E581BC66}" srcOrd="0" destOrd="0" presId="urn:microsoft.com/office/officeart/2016/7/layout/HorizontalActionList"/>
    <dgm:cxn modelId="{05FA776C-AAAF-43DB-A189-81E20EA6460B}" srcId="{7AEA8D5B-ACF3-4CFA-9FE9-7766CD44A138}" destId="{58657B65-1312-4745-AA0F-F2B0A0937276}" srcOrd="0" destOrd="0" parTransId="{C92D4BE6-FED2-425F-8355-7D910ADFEC14}" sibTransId="{0F6F835B-7D27-48B9-8B76-D29F5CCB69CA}"/>
    <dgm:cxn modelId="{3FE16572-7E28-408D-875F-2AF076F83C2D}" type="presOf" srcId="{7AEA8D5B-ACF3-4CFA-9FE9-7766CD44A138}" destId="{EA0CF138-C2B3-4CE9-977B-59FB1369A938}" srcOrd="0" destOrd="0" presId="urn:microsoft.com/office/officeart/2016/7/layout/HorizontalActionList"/>
    <dgm:cxn modelId="{F157625A-D3A6-4878-8EC2-B95BA7F377EB}" type="presOf" srcId="{0C077AD9-960D-4AA8-B389-F2E9481E17E0}" destId="{246B5841-84C5-485F-B04B-FDB68657B3A7}" srcOrd="0" destOrd="0" presId="urn:microsoft.com/office/officeart/2016/7/layout/HorizontalActionList"/>
    <dgm:cxn modelId="{04EDDF89-0F9B-40C7-A422-C8F12E86F00F}" type="presOf" srcId="{58657B65-1312-4745-AA0F-F2B0A0937276}" destId="{F9AD2CFC-FBC8-47A5-8FD9-914BCD2D4802}" srcOrd="0" destOrd="0" presId="urn:microsoft.com/office/officeart/2016/7/layout/HorizontalActionList"/>
    <dgm:cxn modelId="{6EAB7093-EF49-4293-A61F-558714A80794}" type="presOf" srcId="{CB285837-F4E8-4C90-A59C-1A3A0B72F82C}" destId="{5CCCF902-578E-4943-8147-12DB60C316B0}" srcOrd="0" destOrd="0" presId="urn:microsoft.com/office/officeart/2016/7/layout/HorizontalActionList"/>
    <dgm:cxn modelId="{7025AEB1-9451-4998-8DE9-5FE3C920BA9A}" srcId="{0C077AD9-960D-4AA8-B389-F2E9481E17E0}" destId="{B81851B4-DBD3-478C-ACF9-591F8043D15E}" srcOrd="0" destOrd="0" parTransId="{16AC202B-4330-4D7E-97AD-E4C523533A22}" sibTransId="{60F8987B-D293-4410-A888-368B563CA5C1}"/>
    <dgm:cxn modelId="{40813FBD-E7D0-49B6-9A3F-C5275DAFB760}" srcId="{56BB601C-E532-470D-9AFC-17B5549A84AE}" destId="{B97D02A9-6C13-4993-8805-A965B4A2B6B6}" srcOrd="0" destOrd="0" parTransId="{9A5AA69C-E855-4CEF-B22C-43C9137870C3}" sibTransId="{7DF51815-D23A-4810-B8C5-458E4B15FE7F}"/>
    <dgm:cxn modelId="{F99C76CC-12E1-47DF-801A-C31FF0964072}" type="presOf" srcId="{B97D02A9-6C13-4993-8805-A965B4A2B6B6}" destId="{AFD66B51-CF90-4764-B356-B74F2C8C0D8D}" srcOrd="0" destOrd="0" presId="urn:microsoft.com/office/officeart/2016/7/layout/HorizontalActionList"/>
    <dgm:cxn modelId="{B75B31D0-7770-4ED7-BF68-FC59D636FFC4}" type="presOf" srcId="{B81851B4-DBD3-478C-ACF9-591F8043D15E}" destId="{FD6D48D7-5C19-4E5A-AABC-4006F43B7D6F}" srcOrd="0" destOrd="0" presId="urn:microsoft.com/office/officeart/2016/7/layout/HorizontalActionList"/>
    <dgm:cxn modelId="{506BFBE2-43CB-46DD-9CA7-E71EFDEE47A0}" srcId="{0C077AD9-960D-4AA8-B389-F2E9481E17E0}" destId="{7AEA8D5B-ACF3-4CFA-9FE9-7766CD44A138}" srcOrd="1" destOrd="0" parTransId="{8CF255ED-95AA-4250-A430-568674B3CEB6}" sibTransId="{9D20F566-D2A4-4E52-98F7-E3CDEB6F52A6}"/>
    <dgm:cxn modelId="{6B44AEF0-3BEE-4971-9F7C-61137543F23B}" srcId="{0C077AD9-960D-4AA8-B389-F2E9481E17E0}" destId="{56BB601C-E532-470D-9AFC-17B5549A84AE}" srcOrd="2" destOrd="0" parTransId="{590FA1AE-0C11-474F-8098-BDD8B91F745D}" sibTransId="{57B61BC6-8A0D-4B2E-AD95-CA15563569BE}"/>
    <dgm:cxn modelId="{DC44EEF2-8809-46BA-A234-DF0F830C6527}" srcId="{B81851B4-DBD3-478C-ACF9-591F8043D15E}" destId="{CB285837-F4E8-4C90-A59C-1A3A0B72F82C}" srcOrd="0" destOrd="0" parTransId="{9A0557B9-8182-47A3-9140-7F7A604119B5}" sibTransId="{36351721-F724-456B-B7F6-13705CB5824F}"/>
    <dgm:cxn modelId="{D557154C-C909-4F29-8193-8F2F049B332D}" type="presParOf" srcId="{246B5841-84C5-485F-B04B-FDB68657B3A7}" destId="{F81F0FAE-6CF2-468D-B1F0-07CBF93EC50C}" srcOrd="0" destOrd="0" presId="urn:microsoft.com/office/officeart/2016/7/layout/HorizontalActionList"/>
    <dgm:cxn modelId="{5C9AE213-BB59-4A5D-BF12-55BC9FD98DDD}" type="presParOf" srcId="{F81F0FAE-6CF2-468D-B1F0-07CBF93EC50C}" destId="{FD6D48D7-5C19-4E5A-AABC-4006F43B7D6F}" srcOrd="0" destOrd="0" presId="urn:microsoft.com/office/officeart/2016/7/layout/HorizontalActionList"/>
    <dgm:cxn modelId="{3FC7E910-F9DF-412D-98C8-A0BB1F850D83}" type="presParOf" srcId="{F81F0FAE-6CF2-468D-B1F0-07CBF93EC50C}" destId="{5CCCF902-578E-4943-8147-12DB60C316B0}" srcOrd="1" destOrd="0" presId="urn:microsoft.com/office/officeart/2016/7/layout/HorizontalActionList"/>
    <dgm:cxn modelId="{157C9011-9761-48E3-9073-F067E86EF017}" type="presParOf" srcId="{246B5841-84C5-485F-B04B-FDB68657B3A7}" destId="{C69DAF35-B18E-40EB-9CD5-3105B78A99E4}" srcOrd="1" destOrd="0" presId="urn:microsoft.com/office/officeart/2016/7/layout/HorizontalActionList"/>
    <dgm:cxn modelId="{FAE78468-C150-4FC7-B82F-F3BC4FCB8D0C}" type="presParOf" srcId="{246B5841-84C5-485F-B04B-FDB68657B3A7}" destId="{D9B67524-F60C-4866-964B-D3E4E9ABDA1F}" srcOrd="2" destOrd="0" presId="urn:microsoft.com/office/officeart/2016/7/layout/HorizontalActionList"/>
    <dgm:cxn modelId="{7A3F4345-1BC4-46D1-B2B7-D81F8E7801BD}" type="presParOf" srcId="{D9B67524-F60C-4866-964B-D3E4E9ABDA1F}" destId="{EA0CF138-C2B3-4CE9-977B-59FB1369A938}" srcOrd="0" destOrd="0" presId="urn:microsoft.com/office/officeart/2016/7/layout/HorizontalActionList"/>
    <dgm:cxn modelId="{F9D01D43-5416-4B34-B2D4-95999018BDA9}" type="presParOf" srcId="{D9B67524-F60C-4866-964B-D3E4E9ABDA1F}" destId="{F9AD2CFC-FBC8-47A5-8FD9-914BCD2D4802}" srcOrd="1" destOrd="0" presId="urn:microsoft.com/office/officeart/2016/7/layout/HorizontalActionList"/>
    <dgm:cxn modelId="{509BE990-F24B-4A61-87E6-06E54426F5D9}" type="presParOf" srcId="{246B5841-84C5-485F-B04B-FDB68657B3A7}" destId="{B301D741-C0A8-41D1-8215-35FF73226CEA}" srcOrd="3" destOrd="0" presId="urn:microsoft.com/office/officeart/2016/7/layout/HorizontalActionList"/>
    <dgm:cxn modelId="{C5379FA8-0F5B-42EF-A65D-4A7B6851E9FA}" type="presParOf" srcId="{246B5841-84C5-485F-B04B-FDB68657B3A7}" destId="{973972DC-0B24-43E3-AD2A-546FFE982EE0}" srcOrd="4" destOrd="0" presId="urn:microsoft.com/office/officeart/2016/7/layout/HorizontalActionList"/>
    <dgm:cxn modelId="{DFA9A9C8-B229-491B-A8AB-53B5E5FCFA94}" type="presParOf" srcId="{973972DC-0B24-43E3-AD2A-546FFE982EE0}" destId="{3FB8DE1A-C30A-4BA0-958B-6DE6E581BC66}" srcOrd="0" destOrd="0" presId="urn:microsoft.com/office/officeart/2016/7/layout/HorizontalActionList"/>
    <dgm:cxn modelId="{379BC0BC-AF93-4348-B0A8-6A2C15AC77BA}" type="presParOf" srcId="{973972DC-0B24-43E3-AD2A-546FFE982EE0}" destId="{AFD66B51-CF90-4764-B356-B74F2C8C0D8D}" srcOrd="1" destOrd="0" presId="urn:microsoft.com/office/officeart/2016/7/layout/HorizontalAc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A43FA4DC-1F3D-4A14-9982-994227132179}" type="doc">
      <dgm:prSet loTypeId="urn:microsoft.com/office/officeart/2016/7/layout/VerticalDownArrowProcess" loCatId="process" qsTypeId="urn:microsoft.com/office/officeart/2005/8/quickstyle/simple1" qsCatId="simple" csTypeId="urn:microsoft.com/office/officeart/2005/8/colors/accent1_2" csCatId="accent1"/>
      <dgm:spPr/>
      <dgm:t>
        <a:bodyPr/>
        <a:lstStyle/>
        <a:p>
          <a:endParaRPr lang="en-US"/>
        </a:p>
      </dgm:t>
    </dgm:pt>
    <dgm:pt modelId="{F26B5127-3770-42A7-9E69-2904888C5341}">
      <dgm:prSet custT="1"/>
      <dgm:spPr/>
      <dgm:t>
        <a:bodyPr/>
        <a:lstStyle/>
        <a:p>
          <a:r>
            <a:rPr lang="en-US" sz="1600" dirty="0"/>
            <a:t>Ensure</a:t>
          </a:r>
        </a:p>
      </dgm:t>
    </dgm:pt>
    <dgm:pt modelId="{11077895-061F-45FD-A227-71D5437A21F6}" type="parTrans" cxnId="{3EB453A8-C50A-434D-8DFC-B2AF75CAD2EE}">
      <dgm:prSet/>
      <dgm:spPr/>
      <dgm:t>
        <a:bodyPr/>
        <a:lstStyle/>
        <a:p>
          <a:endParaRPr lang="en-US"/>
        </a:p>
      </dgm:t>
    </dgm:pt>
    <dgm:pt modelId="{789F49C1-7F5D-4573-A2B5-076A4534484C}" type="sibTrans" cxnId="{3EB453A8-C50A-434D-8DFC-B2AF75CAD2EE}">
      <dgm:prSet/>
      <dgm:spPr/>
      <dgm:t>
        <a:bodyPr/>
        <a:lstStyle/>
        <a:p>
          <a:endParaRPr lang="en-US"/>
        </a:p>
      </dgm:t>
    </dgm:pt>
    <dgm:pt modelId="{8AE2B900-CD5C-475B-8192-267278DF858A}">
      <dgm:prSet custT="1"/>
      <dgm:spPr/>
      <dgm:t>
        <a:bodyPr/>
        <a:lstStyle/>
        <a:p>
          <a:r>
            <a:rPr lang="en-US" sz="1600" dirty="0"/>
            <a:t>Ensure overhead power line safety</a:t>
          </a:r>
        </a:p>
      </dgm:t>
    </dgm:pt>
    <dgm:pt modelId="{48A509F3-254C-4309-A194-4300AD8ADC83}" type="parTrans" cxnId="{31DA7B83-D01E-4D31-9CBC-7B17899D6377}">
      <dgm:prSet/>
      <dgm:spPr/>
      <dgm:t>
        <a:bodyPr/>
        <a:lstStyle/>
        <a:p>
          <a:endParaRPr lang="en-US"/>
        </a:p>
      </dgm:t>
    </dgm:pt>
    <dgm:pt modelId="{B46A109F-B3C2-4B6D-B32A-24CA6C228478}" type="sibTrans" cxnId="{31DA7B83-D01E-4D31-9CBC-7B17899D6377}">
      <dgm:prSet/>
      <dgm:spPr/>
      <dgm:t>
        <a:bodyPr/>
        <a:lstStyle/>
        <a:p>
          <a:endParaRPr lang="en-US"/>
        </a:p>
      </dgm:t>
    </dgm:pt>
    <dgm:pt modelId="{1B3BADE3-2660-44F9-8AC4-F598E6FCF5EC}">
      <dgm:prSet custT="1"/>
      <dgm:spPr/>
      <dgm:t>
        <a:bodyPr/>
        <a:lstStyle/>
        <a:p>
          <a:r>
            <a:rPr lang="en-US" sz="1600" dirty="0"/>
            <a:t>Isolate</a:t>
          </a:r>
          <a:endParaRPr lang="en-US" sz="1300" dirty="0"/>
        </a:p>
      </dgm:t>
    </dgm:pt>
    <dgm:pt modelId="{4B92F6C8-7AD2-4F1A-B8D0-1C120AD8A1C8}" type="parTrans" cxnId="{631D0761-7347-4283-873E-DEC00E2DEA81}">
      <dgm:prSet/>
      <dgm:spPr/>
      <dgm:t>
        <a:bodyPr/>
        <a:lstStyle/>
        <a:p>
          <a:endParaRPr lang="en-US"/>
        </a:p>
      </dgm:t>
    </dgm:pt>
    <dgm:pt modelId="{E6DF507A-E88A-4F66-84C0-91CFE6DD25F9}" type="sibTrans" cxnId="{631D0761-7347-4283-873E-DEC00E2DEA81}">
      <dgm:prSet/>
      <dgm:spPr/>
      <dgm:t>
        <a:bodyPr/>
        <a:lstStyle/>
        <a:p>
          <a:endParaRPr lang="en-US"/>
        </a:p>
      </dgm:t>
    </dgm:pt>
    <dgm:pt modelId="{C2A4DCC0-2541-4131-B3EE-D8DBD6EE08DA}">
      <dgm:prSet custT="1"/>
      <dgm:spPr/>
      <dgm:t>
        <a:bodyPr/>
        <a:lstStyle/>
        <a:p>
          <a:r>
            <a:rPr lang="en-US" sz="1600" dirty="0"/>
            <a:t>Isolate electrical parts</a:t>
          </a:r>
        </a:p>
      </dgm:t>
    </dgm:pt>
    <dgm:pt modelId="{395629C0-20BC-47E8-A17C-1EEED6710992}" type="parTrans" cxnId="{736B6CA2-0CE8-4557-B144-36E9F4F1E283}">
      <dgm:prSet/>
      <dgm:spPr/>
      <dgm:t>
        <a:bodyPr/>
        <a:lstStyle/>
        <a:p>
          <a:endParaRPr lang="en-US"/>
        </a:p>
      </dgm:t>
    </dgm:pt>
    <dgm:pt modelId="{ECC3C006-7ECB-4745-A92B-58DE05ADA319}" type="sibTrans" cxnId="{736B6CA2-0CE8-4557-B144-36E9F4F1E283}">
      <dgm:prSet/>
      <dgm:spPr/>
      <dgm:t>
        <a:bodyPr/>
        <a:lstStyle/>
        <a:p>
          <a:endParaRPr lang="en-US"/>
        </a:p>
      </dgm:t>
    </dgm:pt>
    <dgm:pt modelId="{01AD6993-8A84-4956-A708-FFDA6ABF382B}">
      <dgm:prSet custT="1"/>
      <dgm:spPr/>
      <dgm:t>
        <a:bodyPr/>
        <a:lstStyle/>
        <a:p>
          <a:r>
            <a:rPr lang="en-US" sz="1600" dirty="0"/>
            <a:t>Supply</a:t>
          </a:r>
          <a:endParaRPr lang="en-US" sz="1300" dirty="0"/>
        </a:p>
      </dgm:t>
    </dgm:pt>
    <dgm:pt modelId="{03F7E30B-B2D7-4C1A-B41A-AE967CFF0D16}" type="parTrans" cxnId="{36513B7E-3633-40EC-BB00-672425B6A1AF}">
      <dgm:prSet/>
      <dgm:spPr/>
      <dgm:t>
        <a:bodyPr/>
        <a:lstStyle/>
        <a:p>
          <a:endParaRPr lang="en-US"/>
        </a:p>
      </dgm:t>
    </dgm:pt>
    <dgm:pt modelId="{A7AA919A-8239-4087-B110-20568AC4C1D4}" type="sibTrans" cxnId="{36513B7E-3633-40EC-BB00-672425B6A1AF}">
      <dgm:prSet/>
      <dgm:spPr/>
      <dgm:t>
        <a:bodyPr/>
        <a:lstStyle/>
        <a:p>
          <a:endParaRPr lang="en-US"/>
        </a:p>
      </dgm:t>
    </dgm:pt>
    <dgm:pt modelId="{347DA778-AB65-4AC1-B1B7-532A70FFB296}">
      <dgm:prSet custT="1"/>
      <dgm:spPr/>
      <dgm:t>
        <a:bodyPr/>
        <a:lstStyle/>
        <a:p>
          <a:r>
            <a:rPr lang="en-US" sz="1600" dirty="0"/>
            <a:t>Supply ground-fault circuit interrupters (GFCI) protection</a:t>
          </a:r>
        </a:p>
      </dgm:t>
    </dgm:pt>
    <dgm:pt modelId="{2EAFDA2B-6F87-488A-8781-7E6ECC4AD03F}" type="parTrans" cxnId="{476D9718-E4DF-4F34-9DF3-E389583840D6}">
      <dgm:prSet/>
      <dgm:spPr/>
      <dgm:t>
        <a:bodyPr/>
        <a:lstStyle/>
        <a:p>
          <a:endParaRPr lang="en-US"/>
        </a:p>
      </dgm:t>
    </dgm:pt>
    <dgm:pt modelId="{E26192EA-CA25-4B40-82CD-14C195DA00AC}" type="sibTrans" cxnId="{476D9718-E4DF-4F34-9DF3-E389583840D6}">
      <dgm:prSet/>
      <dgm:spPr/>
      <dgm:t>
        <a:bodyPr/>
        <a:lstStyle/>
        <a:p>
          <a:endParaRPr lang="en-US"/>
        </a:p>
      </dgm:t>
    </dgm:pt>
    <dgm:pt modelId="{80A7C12D-D0E0-45C1-AC7F-743F3F0C1646}">
      <dgm:prSet custT="1"/>
      <dgm:spPr/>
      <dgm:t>
        <a:bodyPr/>
        <a:lstStyle/>
        <a:p>
          <a:r>
            <a:rPr lang="en-US" sz="1600" dirty="0"/>
            <a:t>Establish and implement</a:t>
          </a:r>
        </a:p>
      </dgm:t>
    </dgm:pt>
    <dgm:pt modelId="{E57800A6-53D9-491A-850E-A4E9860D38C4}" type="parTrans" cxnId="{DF8BDA4C-21F9-4D96-84A9-BA450BAA2609}">
      <dgm:prSet/>
      <dgm:spPr/>
      <dgm:t>
        <a:bodyPr/>
        <a:lstStyle/>
        <a:p>
          <a:endParaRPr lang="en-US"/>
        </a:p>
      </dgm:t>
    </dgm:pt>
    <dgm:pt modelId="{08BF4AD9-9818-46FD-A72B-1423E1078125}" type="sibTrans" cxnId="{DF8BDA4C-21F9-4D96-84A9-BA450BAA2609}">
      <dgm:prSet/>
      <dgm:spPr/>
      <dgm:t>
        <a:bodyPr/>
        <a:lstStyle/>
        <a:p>
          <a:endParaRPr lang="en-US"/>
        </a:p>
      </dgm:t>
    </dgm:pt>
    <dgm:pt modelId="{1BA3B525-78AB-4E92-AF6B-A5C9BBEACC35}">
      <dgm:prSet custT="1"/>
      <dgm:spPr/>
      <dgm:t>
        <a:bodyPr/>
        <a:lstStyle/>
        <a:p>
          <a:r>
            <a:rPr lang="en-US" sz="1600" dirty="0"/>
            <a:t>Establish and implement an AEGCP</a:t>
          </a:r>
        </a:p>
      </dgm:t>
    </dgm:pt>
    <dgm:pt modelId="{80B8DBE3-38B9-42DF-8F3D-730590D4055B}" type="parTrans" cxnId="{8656F4E6-830D-4A39-9345-2BC10B40B0EE}">
      <dgm:prSet/>
      <dgm:spPr/>
      <dgm:t>
        <a:bodyPr/>
        <a:lstStyle/>
        <a:p>
          <a:endParaRPr lang="en-US"/>
        </a:p>
      </dgm:t>
    </dgm:pt>
    <dgm:pt modelId="{AB6312EB-F428-426F-98B7-06859756141D}" type="sibTrans" cxnId="{8656F4E6-830D-4A39-9345-2BC10B40B0EE}">
      <dgm:prSet/>
      <dgm:spPr/>
      <dgm:t>
        <a:bodyPr/>
        <a:lstStyle/>
        <a:p>
          <a:endParaRPr lang="en-US"/>
        </a:p>
      </dgm:t>
    </dgm:pt>
    <dgm:pt modelId="{2121A578-42A9-48A0-853C-D2253564E3E4}">
      <dgm:prSet custT="1"/>
      <dgm:spPr/>
      <dgm:t>
        <a:bodyPr/>
        <a:lstStyle/>
        <a:p>
          <a:r>
            <a:rPr lang="en-US" sz="1600" dirty="0"/>
            <a:t>Ensure</a:t>
          </a:r>
          <a:endParaRPr lang="en-US" sz="1300" dirty="0"/>
        </a:p>
      </dgm:t>
    </dgm:pt>
    <dgm:pt modelId="{707A75DA-CADD-4FC8-B657-FABA30201E16}" type="parTrans" cxnId="{DCB5E723-532C-4C46-8E7B-8E6C1645724B}">
      <dgm:prSet/>
      <dgm:spPr/>
      <dgm:t>
        <a:bodyPr/>
        <a:lstStyle/>
        <a:p>
          <a:endParaRPr lang="en-US"/>
        </a:p>
      </dgm:t>
    </dgm:pt>
    <dgm:pt modelId="{C91EB04A-4C63-440B-883D-B99A670EED32}" type="sibTrans" cxnId="{DCB5E723-532C-4C46-8E7B-8E6C1645724B}">
      <dgm:prSet/>
      <dgm:spPr/>
      <dgm:t>
        <a:bodyPr/>
        <a:lstStyle/>
        <a:p>
          <a:endParaRPr lang="en-US"/>
        </a:p>
      </dgm:t>
    </dgm:pt>
    <dgm:pt modelId="{EB9995E9-FB61-4919-86FB-88CFF093B27A}">
      <dgm:prSet custT="1"/>
      <dgm:spPr/>
      <dgm:t>
        <a:bodyPr/>
        <a:lstStyle/>
        <a:p>
          <a:r>
            <a:rPr lang="en-US" sz="1600" dirty="0"/>
            <a:t>Ensure power tools are maintained in a safe condition</a:t>
          </a:r>
        </a:p>
      </dgm:t>
    </dgm:pt>
    <dgm:pt modelId="{B75879F6-DFBE-42B2-852A-B3404295B119}" type="parTrans" cxnId="{2B9DD5AC-0012-46A3-889B-EB5279148779}">
      <dgm:prSet/>
      <dgm:spPr/>
      <dgm:t>
        <a:bodyPr/>
        <a:lstStyle/>
        <a:p>
          <a:endParaRPr lang="en-US"/>
        </a:p>
      </dgm:t>
    </dgm:pt>
    <dgm:pt modelId="{09D70406-A862-4727-A682-F64290D3350E}" type="sibTrans" cxnId="{2B9DD5AC-0012-46A3-889B-EB5279148779}">
      <dgm:prSet/>
      <dgm:spPr/>
      <dgm:t>
        <a:bodyPr/>
        <a:lstStyle/>
        <a:p>
          <a:endParaRPr lang="en-US"/>
        </a:p>
      </dgm:t>
    </dgm:pt>
    <dgm:pt modelId="{F470087F-D9A4-4260-BBD3-CD5D79745A55}">
      <dgm:prSet custT="1"/>
      <dgm:spPr/>
      <dgm:t>
        <a:bodyPr/>
        <a:lstStyle/>
        <a:p>
          <a:r>
            <a:rPr lang="en-US" sz="1600" dirty="0"/>
            <a:t>Ensure</a:t>
          </a:r>
          <a:endParaRPr lang="en-US" sz="1300" dirty="0"/>
        </a:p>
      </dgm:t>
    </dgm:pt>
    <dgm:pt modelId="{8FDF63E5-0931-4169-AB0A-77E6092478EB}" type="parTrans" cxnId="{B544D672-AB97-41C1-B05D-387B08AF71DB}">
      <dgm:prSet/>
      <dgm:spPr/>
      <dgm:t>
        <a:bodyPr/>
        <a:lstStyle/>
        <a:p>
          <a:endParaRPr lang="en-US"/>
        </a:p>
      </dgm:t>
    </dgm:pt>
    <dgm:pt modelId="{8D036DE5-06C6-4D88-9A70-43CAB5704650}" type="sibTrans" cxnId="{B544D672-AB97-41C1-B05D-387B08AF71DB}">
      <dgm:prSet/>
      <dgm:spPr/>
      <dgm:t>
        <a:bodyPr/>
        <a:lstStyle/>
        <a:p>
          <a:endParaRPr lang="en-US"/>
        </a:p>
      </dgm:t>
    </dgm:pt>
    <dgm:pt modelId="{74429FAC-4394-43CC-AAA2-12CE18523AAB}">
      <dgm:prSet custT="1"/>
      <dgm:spPr/>
      <dgm:t>
        <a:bodyPr/>
        <a:lstStyle/>
        <a:p>
          <a:r>
            <a:rPr lang="en-US" sz="1600" dirty="0"/>
            <a:t>Ensure proper guarding</a:t>
          </a:r>
        </a:p>
      </dgm:t>
    </dgm:pt>
    <dgm:pt modelId="{0A69CCEC-2949-4B86-874D-FD3263309E0E}" type="parTrans" cxnId="{59F6F914-C1C3-4969-807C-8266159E284C}">
      <dgm:prSet/>
      <dgm:spPr/>
      <dgm:t>
        <a:bodyPr/>
        <a:lstStyle/>
        <a:p>
          <a:endParaRPr lang="en-US"/>
        </a:p>
      </dgm:t>
    </dgm:pt>
    <dgm:pt modelId="{A6F5E701-AB51-40D0-8A17-099C5BBB467F}" type="sibTrans" cxnId="{59F6F914-C1C3-4969-807C-8266159E284C}">
      <dgm:prSet/>
      <dgm:spPr/>
      <dgm:t>
        <a:bodyPr/>
        <a:lstStyle/>
        <a:p>
          <a:endParaRPr lang="en-US"/>
        </a:p>
      </dgm:t>
    </dgm:pt>
    <dgm:pt modelId="{E7257175-D02E-4F56-9D9E-831DAC3DF633}">
      <dgm:prSet custT="1"/>
      <dgm:spPr/>
      <dgm:t>
        <a:bodyPr/>
        <a:lstStyle/>
        <a:p>
          <a:r>
            <a:rPr lang="en-US" sz="1600" dirty="0"/>
            <a:t>Provide</a:t>
          </a:r>
          <a:endParaRPr lang="en-US" sz="1300" dirty="0"/>
        </a:p>
      </dgm:t>
    </dgm:pt>
    <dgm:pt modelId="{C0C9C1FE-F195-4440-B2F5-8B39833EAC95}" type="parTrans" cxnId="{0169D1F4-5A46-4047-B56A-78B160AFD16E}">
      <dgm:prSet/>
      <dgm:spPr/>
      <dgm:t>
        <a:bodyPr/>
        <a:lstStyle/>
        <a:p>
          <a:endParaRPr lang="en-US"/>
        </a:p>
      </dgm:t>
    </dgm:pt>
    <dgm:pt modelId="{BDB9BBA2-DAA9-4586-8588-1019173B290B}" type="sibTrans" cxnId="{0169D1F4-5A46-4047-B56A-78B160AFD16E}">
      <dgm:prSet/>
      <dgm:spPr/>
      <dgm:t>
        <a:bodyPr/>
        <a:lstStyle/>
        <a:p>
          <a:endParaRPr lang="en-US"/>
        </a:p>
      </dgm:t>
    </dgm:pt>
    <dgm:pt modelId="{6580B0D9-675D-4D6F-A708-0472F50E6575}">
      <dgm:prSet custT="1"/>
      <dgm:spPr/>
      <dgm:t>
        <a:bodyPr/>
        <a:lstStyle/>
        <a:p>
          <a:r>
            <a:rPr lang="en-US" sz="1600" dirty="0"/>
            <a:t>Provide training</a:t>
          </a:r>
        </a:p>
      </dgm:t>
    </dgm:pt>
    <dgm:pt modelId="{B62D7F06-75D1-4F06-8337-0566B74BDE14}" type="parTrans" cxnId="{2B23F4B8-9416-4619-88FD-6192C2238C45}">
      <dgm:prSet/>
      <dgm:spPr/>
      <dgm:t>
        <a:bodyPr/>
        <a:lstStyle/>
        <a:p>
          <a:endParaRPr lang="en-US"/>
        </a:p>
      </dgm:t>
    </dgm:pt>
    <dgm:pt modelId="{1F3548D6-27B9-4224-8D4C-1AF8A0599B11}" type="sibTrans" cxnId="{2B23F4B8-9416-4619-88FD-6192C2238C45}">
      <dgm:prSet/>
      <dgm:spPr/>
      <dgm:t>
        <a:bodyPr/>
        <a:lstStyle/>
        <a:p>
          <a:endParaRPr lang="en-US"/>
        </a:p>
      </dgm:t>
    </dgm:pt>
    <dgm:pt modelId="{4188BF0A-65C3-4CD1-B0B5-FC752642876C}">
      <dgm:prSet custT="1"/>
      <dgm:spPr/>
      <dgm:t>
        <a:bodyPr/>
        <a:lstStyle/>
        <a:p>
          <a:r>
            <a:rPr lang="en-US" sz="1600" dirty="0"/>
            <a:t>Enforce</a:t>
          </a:r>
          <a:endParaRPr lang="en-US" sz="1300" dirty="0"/>
        </a:p>
      </dgm:t>
    </dgm:pt>
    <dgm:pt modelId="{B044A739-7BC1-4895-A378-16F4DABE7BC8}" type="parTrans" cxnId="{4FA475DF-0915-4BA1-B211-4378F9198AD9}">
      <dgm:prSet/>
      <dgm:spPr/>
      <dgm:t>
        <a:bodyPr/>
        <a:lstStyle/>
        <a:p>
          <a:endParaRPr lang="en-US"/>
        </a:p>
      </dgm:t>
    </dgm:pt>
    <dgm:pt modelId="{302A7D44-0622-4CE9-8229-A801B47E4078}" type="sibTrans" cxnId="{4FA475DF-0915-4BA1-B211-4378F9198AD9}">
      <dgm:prSet/>
      <dgm:spPr/>
      <dgm:t>
        <a:bodyPr/>
        <a:lstStyle/>
        <a:p>
          <a:endParaRPr lang="en-US"/>
        </a:p>
      </dgm:t>
    </dgm:pt>
    <dgm:pt modelId="{3D6E09D5-3711-4D3F-9EA7-C7E416225069}">
      <dgm:prSet custT="1"/>
      <dgm:spPr/>
      <dgm:t>
        <a:bodyPr/>
        <a:lstStyle/>
        <a:p>
          <a:r>
            <a:rPr lang="en-US" sz="1600" dirty="0"/>
            <a:t>Enforce LOTO safety related work practices</a:t>
          </a:r>
        </a:p>
      </dgm:t>
    </dgm:pt>
    <dgm:pt modelId="{960CC688-F3BC-499B-8CC3-CEE29FF9535E}" type="parTrans" cxnId="{CC948C69-0831-44FA-A4BA-42BCCF1B4617}">
      <dgm:prSet/>
      <dgm:spPr/>
      <dgm:t>
        <a:bodyPr/>
        <a:lstStyle/>
        <a:p>
          <a:endParaRPr lang="en-US"/>
        </a:p>
      </dgm:t>
    </dgm:pt>
    <dgm:pt modelId="{3C047C14-77FA-44B7-BB11-CA1AF171D25F}" type="sibTrans" cxnId="{CC948C69-0831-44FA-A4BA-42BCCF1B4617}">
      <dgm:prSet/>
      <dgm:spPr/>
      <dgm:t>
        <a:bodyPr/>
        <a:lstStyle/>
        <a:p>
          <a:endParaRPr lang="en-US"/>
        </a:p>
      </dgm:t>
    </dgm:pt>
    <dgm:pt modelId="{15AA1742-1288-4A28-9BE0-AAE63B4EC8AE}">
      <dgm:prSet custT="1"/>
      <dgm:spPr/>
      <dgm:t>
        <a:bodyPr/>
        <a:lstStyle/>
        <a:p>
          <a:r>
            <a:rPr lang="en-US" sz="1600" dirty="0"/>
            <a:t>Ensure</a:t>
          </a:r>
        </a:p>
      </dgm:t>
    </dgm:pt>
    <dgm:pt modelId="{E1A3F068-19CC-416C-B874-A0D87A844939}" type="parTrans" cxnId="{95032216-35EF-4856-A267-8637FCD67989}">
      <dgm:prSet/>
      <dgm:spPr/>
      <dgm:t>
        <a:bodyPr/>
        <a:lstStyle/>
        <a:p>
          <a:endParaRPr lang="en-US"/>
        </a:p>
      </dgm:t>
    </dgm:pt>
    <dgm:pt modelId="{5C307707-52AF-4B9B-AB5F-A578354EA474}" type="sibTrans" cxnId="{95032216-35EF-4856-A267-8637FCD67989}">
      <dgm:prSet/>
      <dgm:spPr/>
      <dgm:t>
        <a:bodyPr/>
        <a:lstStyle/>
        <a:p>
          <a:endParaRPr lang="en-US"/>
        </a:p>
      </dgm:t>
    </dgm:pt>
    <dgm:pt modelId="{4AF37C2A-6408-4936-8234-0E2489B99316}">
      <dgm:prSet custT="1"/>
      <dgm:spPr/>
      <dgm:t>
        <a:bodyPr/>
        <a:lstStyle/>
        <a:p>
          <a:r>
            <a:rPr lang="en-US" sz="1600" dirty="0"/>
            <a:t>Ensure proper use of flexible cords and power strips</a:t>
          </a:r>
        </a:p>
      </dgm:t>
    </dgm:pt>
    <dgm:pt modelId="{88D0620C-2E67-4FD9-8B3F-B3838265B667}" type="parTrans" cxnId="{940155A1-6DCA-4E10-BB8D-0D53B54B68C6}">
      <dgm:prSet/>
      <dgm:spPr/>
      <dgm:t>
        <a:bodyPr/>
        <a:lstStyle/>
        <a:p>
          <a:endParaRPr lang="en-US"/>
        </a:p>
      </dgm:t>
    </dgm:pt>
    <dgm:pt modelId="{E6262898-84FD-4D1E-A422-425F4CCAC35C}" type="sibTrans" cxnId="{940155A1-6DCA-4E10-BB8D-0D53B54B68C6}">
      <dgm:prSet/>
      <dgm:spPr/>
      <dgm:t>
        <a:bodyPr/>
        <a:lstStyle/>
        <a:p>
          <a:endParaRPr lang="en-US"/>
        </a:p>
      </dgm:t>
    </dgm:pt>
    <dgm:pt modelId="{39DF52D6-A1A8-40DE-8924-AF96D87CA4A0}">
      <dgm:prSet custT="1"/>
      <dgm:spPr/>
      <dgm:t>
        <a:bodyPr/>
        <a:lstStyle/>
        <a:p>
          <a:r>
            <a:rPr lang="en-US" sz="1600" dirty="0"/>
            <a:t>Ensure</a:t>
          </a:r>
        </a:p>
      </dgm:t>
    </dgm:pt>
    <dgm:pt modelId="{5D962B1D-C84A-4D08-971E-A6E595D71514}" type="parTrans" cxnId="{F077B388-EA24-4480-BA54-724A9260F7E0}">
      <dgm:prSet/>
      <dgm:spPr/>
      <dgm:t>
        <a:bodyPr/>
        <a:lstStyle/>
        <a:p>
          <a:endParaRPr lang="en-US"/>
        </a:p>
      </dgm:t>
    </dgm:pt>
    <dgm:pt modelId="{53AACE60-19F8-45D2-BABA-87A666EFE739}" type="sibTrans" cxnId="{F077B388-EA24-4480-BA54-724A9260F7E0}">
      <dgm:prSet/>
      <dgm:spPr/>
      <dgm:t>
        <a:bodyPr/>
        <a:lstStyle/>
        <a:p>
          <a:endParaRPr lang="en-US"/>
        </a:p>
      </dgm:t>
    </dgm:pt>
    <dgm:pt modelId="{7A9F5C77-C54F-4065-AFFD-E6D3D3F03D71}">
      <dgm:prSet custT="1"/>
      <dgm:spPr/>
      <dgm:t>
        <a:bodyPr/>
        <a:lstStyle/>
        <a:p>
          <a:r>
            <a:rPr lang="en-US" sz="1600" dirty="0"/>
            <a:t>Ensure proper identification of power sources</a:t>
          </a:r>
        </a:p>
      </dgm:t>
    </dgm:pt>
    <dgm:pt modelId="{76C8FFEA-D40E-4487-9DED-98E13F0F73F6}" type="parTrans" cxnId="{C83CB3E7-C7D4-4A88-B848-C214178982B6}">
      <dgm:prSet/>
      <dgm:spPr/>
      <dgm:t>
        <a:bodyPr/>
        <a:lstStyle/>
        <a:p>
          <a:endParaRPr lang="en-US"/>
        </a:p>
      </dgm:t>
    </dgm:pt>
    <dgm:pt modelId="{35235965-1CEE-4D5D-A425-7BA6D4A9795E}" type="sibTrans" cxnId="{C83CB3E7-C7D4-4A88-B848-C214178982B6}">
      <dgm:prSet/>
      <dgm:spPr/>
      <dgm:t>
        <a:bodyPr/>
        <a:lstStyle/>
        <a:p>
          <a:endParaRPr lang="en-US"/>
        </a:p>
      </dgm:t>
    </dgm:pt>
    <dgm:pt modelId="{0A97B4A8-A19F-4DF9-B9D0-82AC0BD9620A}" type="pres">
      <dgm:prSet presAssocID="{A43FA4DC-1F3D-4A14-9982-994227132179}" presName="Name0" presStyleCnt="0">
        <dgm:presLayoutVars>
          <dgm:dir/>
          <dgm:animLvl val="lvl"/>
          <dgm:resizeHandles val="exact"/>
        </dgm:presLayoutVars>
      </dgm:prSet>
      <dgm:spPr/>
    </dgm:pt>
    <dgm:pt modelId="{BA3AD17E-9DD3-42E0-945E-37D15FE7D5BB}" type="pres">
      <dgm:prSet presAssocID="{39DF52D6-A1A8-40DE-8924-AF96D87CA4A0}" presName="boxAndChildren" presStyleCnt="0"/>
      <dgm:spPr/>
    </dgm:pt>
    <dgm:pt modelId="{7DBD4FC4-8C79-4A69-BE3C-DBBDE9822B11}" type="pres">
      <dgm:prSet presAssocID="{39DF52D6-A1A8-40DE-8924-AF96D87CA4A0}" presName="parentTextBox" presStyleLbl="alignNode1" presStyleIdx="0" presStyleCnt="10"/>
      <dgm:spPr/>
    </dgm:pt>
    <dgm:pt modelId="{91777406-CE62-4ADA-BD1B-57A54FD39692}" type="pres">
      <dgm:prSet presAssocID="{39DF52D6-A1A8-40DE-8924-AF96D87CA4A0}" presName="descendantBox" presStyleLbl="bgAccFollowNode1" presStyleIdx="0" presStyleCnt="10"/>
      <dgm:spPr/>
    </dgm:pt>
    <dgm:pt modelId="{B71096F5-8654-4454-84E7-101E68D53737}" type="pres">
      <dgm:prSet presAssocID="{5C307707-52AF-4B9B-AB5F-A578354EA474}" presName="sp" presStyleCnt="0"/>
      <dgm:spPr/>
    </dgm:pt>
    <dgm:pt modelId="{9A642894-1BDB-4A55-8005-8609B2A12950}" type="pres">
      <dgm:prSet presAssocID="{15AA1742-1288-4A28-9BE0-AAE63B4EC8AE}" presName="arrowAndChildren" presStyleCnt="0"/>
      <dgm:spPr/>
    </dgm:pt>
    <dgm:pt modelId="{149AA081-96EF-44EC-B904-CEA33246E4C4}" type="pres">
      <dgm:prSet presAssocID="{15AA1742-1288-4A28-9BE0-AAE63B4EC8AE}" presName="parentTextArrow" presStyleLbl="node1" presStyleIdx="0" presStyleCnt="0"/>
      <dgm:spPr/>
    </dgm:pt>
    <dgm:pt modelId="{B9ADE5BA-111B-4A3C-AAFA-6B2CAE9D9899}" type="pres">
      <dgm:prSet presAssocID="{15AA1742-1288-4A28-9BE0-AAE63B4EC8AE}" presName="arrow" presStyleLbl="alignNode1" presStyleIdx="1" presStyleCnt="10"/>
      <dgm:spPr/>
    </dgm:pt>
    <dgm:pt modelId="{86A0B00B-D604-4074-9D6C-63C98E7102C0}" type="pres">
      <dgm:prSet presAssocID="{15AA1742-1288-4A28-9BE0-AAE63B4EC8AE}" presName="descendantArrow" presStyleLbl="bgAccFollowNode1" presStyleIdx="1" presStyleCnt="10"/>
      <dgm:spPr/>
    </dgm:pt>
    <dgm:pt modelId="{0A5DA541-B253-43D0-9A42-03378AE7BFEA}" type="pres">
      <dgm:prSet presAssocID="{302A7D44-0622-4CE9-8229-A801B47E4078}" presName="sp" presStyleCnt="0"/>
      <dgm:spPr/>
    </dgm:pt>
    <dgm:pt modelId="{3219013C-6B01-4F8B-8BC0-62E5D6261B5D}" type="pres">
      <dgm:prSet presAssocID="{4188BF0A-65C3-4CD1-B0B5-FC752642876C}" presName="arrowAndChildren" presStyleCnt="0"/>
      <dgm:spPr/>
    </dgm:pt>
    <dgm:pt modelId="{1DAF843E-F8E2-4A9F-B0B4-48ECDF749F55}" type="pres">
      <dgm:prSet presAssocID="{4188BF0A-65C3-4CD1-B0B5-FC752642876C}" presName="parentTextArrow" presStyleLbl="node1" presStyleIdx="0" presStyleCnt="0"/>
      <dgm:spPr/>
    </dgm:pt>
    <dgm:pt modelId="{2A36ED51-67BA-4FD8-A470-041104A086E3}" type="pres">
      <dgm:prSet presAssocID="{4188BF0A-65C3-4CD1-B0B5-FC752642876C}" presName="arrow" presStyleLbl="alignNode1" presStyleIdx="2" presStyleCnt="10"/>
      <dgm:spPr/>
    </dgm:pt>
    <dgm:pt modelId="{010B2618-7BA9-40DE-9604-B32CBED36741}" type="pres">
      <dgm:prSet presAssocID="{4188BF0A-65C3-4CD1-B0B5-FC752642876C}" presName="descendantArrow" presStyleLbl="bgAccFollowNode1" presStyleIdx="2" presStyleCnt="10"/>
      <dgm:spPr/>
    </dgm:pt>
    <dgm:pt modelId="{9D57F522-5561-4839-840B-8334786F39E8}" type="pres">
      <dgm:prSet presAssocID="{BDB9BBA2-DAA9-4586-8588-1019173B290B}" presName="sp" presStyleCnt="0"/>
      <dgm:spPr/>
    </dgm:pt>
    <dgm:pt modelId="{5D64CB5B-5737-4AC2-8F83-BFC59D5F2B47}" type="pres">
      <dgm:prSet presAssocID="{E7257175-D02E-4F56-9D9E-831DAC3DF633}" presName="arrowAndChildren" presStyleCnt="0"/>
      <dgm:spPr/>
    </dgm:pt>
    <dgm:pt modelId="{CDD71AA8-C595-42BF-8F85-BD0100D79712}" type="pres">
      <dgm:prSet presAssocID="{E7257175-D02E-4F56-9D9E-831DAC3DF633}" presName="parentTextArrow" presStyleLbl="node1" presStyleIdx="0" presStyleCnt="0"/>
      <dgm:spPr/>
    </dgm:pt>
    <dgm:pt modelId="{2BB6ACE9-F81E-4EA3-A903-54099E7D984D}" type="pres">
      <dgm:prSet presAssocID="{E7257175-D02E-4F56-9D9E-831DAC3DF633}" presName="arrow" presStyleLbl="alignNode1" presStyleIdx="3" presStyleCnt="10"/>
      <dgm:spPr/>
    </dgm:pt>
    <dgm:pt modelId="{F9C3EC49-7D7B-402E-9BBA-9A5564ECF142}" type="pres">
      <dgm:prSet presAssocID="{E7257175-D02E-4F56-9D9E-831DAC3DF633}" presName="descendantArrow" presStyleLbl="bgAccFollowNode1" presStyleIdx="3" presStyleCnt="10"/>
      <dgm:spPr/>
    </dgm:pt>
    <dgm:pt modelId="{FC8E8E43-E678-4D8B-885C-61001B7C5EC6}" type="pres">
      <dgm:prSet presAssocID="{8D036DE5-06C6-4D88-9A70-43CAB5704650}" presName="sp" presStyleCnt="0"/>
      <dgm:spPr/>
    </dgm:pt>
    <dgm:pt modelId="{F4433BB7-9C0F-4A1C-BCE5-797C3188A1BA}" type="pres">
      <dgm:prSet presAssocID="{F470087F-D9A4-4260-BBD3-CD5D79745A55}" presName="arrowAndChildren" presStyleCnt="0"/>
      <dgm:spPr/>
    </dgm:pt>
    <dgm:pt modelId="{4FCE3A2E-74A3-44F5-8360-7CAFA8CE26C0}" type="pres">
      <dgm:prSet presAssocID="{F470087F-D9A4-4260-BBD3-CD5D79745A55}" presName="parentTextArrow" presStyleLbl="node1" presStyleIdx="0" presStyleCnt="0"/>
      <dgm:spPr/>
    </dgm:pt>
    <dgm:pt modelId="{A432BF81-72CD-4E3F-8658-CA4D934B45BB}" type="pres">
      <dgm:prSet presAssocID="{F470087F-D9A4-4260-BBD3-CD5D79745A55}" presName="arrow" presStyleLbl="alignNode1" presStyleIdx="4" presStyleCnt="10"/>
      <dgm:spPr/>
    </dgm:pt>
    <dgm:pt modelId="{4E4F358E-08C5-463E-AC1E-9A5B5275459E}" type="pres">
      <dgm:prSet presAssocID="{F470087F-D9A4-4260-BBD3-CD5D79745A55}" presName="descendantArrow" presStyleLbl="bgAccFollowNode1" presStyleIdx="4" presStyleCnt="10"/>
      <dgm:spPr/>
    </dgm:pt>
    <dgm:pt modelId="{8A18E1F4-E288-4CEF-87AC-38025F75E2F3}" type="pres">
      <dgm:prSet presAssocID="{C91EB04A-4C63-440B-883D-B99A670EED32}" presName="sp" presStyleCnt="0"/>
      <dgm:spPr/>
    </dgm:pt>
    <dgm:pt modelId="{AEC06E73-67FF-4D92-8FA7-670CEDE430B6}" type="pres">
      <dgm:prSet presAssocID="{2121A578-42A9-48A0-853C-D2253564E3E4}" presName="arrowAndChildren" presStyleCnt="0"/>
      <dgm:spPr/>
    </dgm:pt>
    <dgm:pt modelId="{C9835F4F-0B97-4F64-8912-4166AE21C0C3}" type="pres">
      <dgm:prSet presAssocID="{2121A578-42A9-48A0-853C-D2253564E3E4}" presName="parentTextArrow" presStyleLbl="node1" presStyleIdx="0" presStyleCnt="0"/>
      <dgm:spPr/>
    </dgm:pt>
    <dgm:pt modelId="{295676F0-6DC0-4ACE-9D9F-B88C503A92AF}" type="pres">
      <dgm:prSet presAssocID="{2121A578-42A9-48A0-853C-D2253564E3E4}" presName="arrow" presStyleLbl="alignNode1" presStyleIdx="5" presStyleCnt="10"/>
      <dgm:spPr/>
    </dgm:pt>
    <dgm:pt modelId="{E0DCADDC-5E6F-4206-8502-BBC814E14676}" type="pres">
      <dgm:prSet presAssocID="{2121A578-42A9-48A0-853C-D2253564E3E4}" presName="descendantArrow" presStyleLbl="bgAccFollowNode1" presStyleIdx="5" presStyleCnt="10"/>
      <dgm:spPr/>
    </dgm:pt>
    <dgm:pt modelId="{51D67796-3DED-4E24-A200-7DB945177FAA}" type="pres">
      <dgm:prSet presAssocID="{08BF4AD9-9818-46FD-A72B-1423E1078125}" presName="sp" presStyleCnt="0"/>
      <dgm:spPr/>
    </dgm:pt>
    <dgm:pt modelId="{FFABAAD9-1075-441B-BBCD-BE123359E176}" type="pres">
      <dgm:prSet presAssocID="{80A7C12D-D0E0-45C1-AC7F-743F3F0C1646}" presName="arrowAndChildren" presStyleCnt="0"/>
      <dgm:spPr/>
    </dgm:pt>
    <dgm:pt modelId="{5EB5D916-3427-4536-9E1C-377C1BCF665C}" type="pres">
      <dgm:prSet presAssocID="{80A7C12D-D0E0-45C1-AC7F-743F3F0C1646}" presName="parentTextArrow" presStyleLbl="node1" presStyleIdx="0" presStyleCnt="0"/>
      <dgm:spPr/>
    </dgm:pt>
    <dgm:pt modelId="{9C9972E2-B13B-41A5-8DEC-7CA65A2B0304}" type="pres">
      <dgm:prSet presAssocID="{80A7C12D-D0E0-45C1-AC7F-743F3F0C1646}" presName="arrow" presStyleLbl="alignNode1" presStyleIdx="6" presStyleCnt="10"/>
      <dgm:spPr/>
    </dgm:pt>
    <dgm:pt modelId="{92E13A17-65EA-4359-950D-DB2CC8788936}" type="pres">
      <dgm:prSet presAssocID="{80A7C12D-D0E0-45C1-AC7F-743F3F0C1646}" presName="descendantArrow" presStyleLbl="bgAccFollowNode1" presStyleIdx="6" presStyleCnt="10"/>
      <dgm:spPr/>
    </dgm:pt>
    <dgm:pt modelId="{7596AA43-F5C4-4B96-9EE8-E7B0C8917AD7}" type="pres">
      <dgm:prSet presAssocID="{A7AA919A-8239-4087-B110-20568AC4C1D4}" presName="sp" presStyleCnt="0"/>
      <dgm:spPr/>
    </dgm:pt>
    <dgm:pt modelId="{982494D1-96C0-4B85-8F5D-CB22481DC0B0}" type="pres">
      <dgm:prSet presAssocID="{01AD6993-8A84-4956-A708-FFDA6ABF382B}" presName="arrowAndChildren" presStyleCnt="0"/>
      <dgm:spPr/>
    </dgm:pt>
    <dgm:pt modelId="{D7BD722A-FF14-4C6B-8D88-8CE09E5B72AE}" type="pres">
      <dgm:prSet presAssocID="{01AD6993-8A84-4956-A708-FFDA6ABF382B}" presName="parentTextArrow" presStyleLbl="node1" presStyleIdx="0" presStyleCnt="0"/>
      <dgm:spPr/>
    </dgm:pt>
    <dgm:pt modelId="{93E76963-54F0-431D-AF00-B06F6112718B}" type="pres">
      <dgm:prSet presAssocID="{01AD6993-8A84-4956-A708-FFDA6ABF382B}" presName="arrow" presStyleLbl="alignNode1" presStyleIdx="7" presStyleCnt="10"/>
      <dgm:spPr/>
    </dgm:pt>
    <dgm:pt modelId="{687F93D2-3A8A-4B7D-8E96-D7A1BC0B661B}" type="pres">
      <dgm:prSet presAssocID="{01AD6993-8A84-4956-A708-FFDA6ABF382B}" presName="descendantArrow" presStyleLbl="bgAccFollowNode1" presStyleIdx="7" presStyleCnt="10"/>
      <dgm:spPr/>
    </dgm:pt>
    <dgm:pt modelId="{80029D30-2ADF-4351-8671-EC40E36D29E3}" type="pres">
      <dgm:prSet presAssocID="{E6DF507A-E88A-4F66-84C0-91CFE6DD25F9}" presName="sp" presStyleCnt="0"/>
      <dgm:spPr/>
    </dgm:pt>
    <dgm:pt modelId="{35FD6ADE-628A-4803-901C-B20CDF9F52B8}" type="pres">
      <dgm:prSet presAssocID="{1B3BADE3-2660-44F9-8AC4-F598E6FCF5EC}" presName="arrowAndChildren" presStyleCnt="0"/>
      <dgm:spPr/>
    </dgm:pt>
    <dgm:pt modelId="{F09CBDF1-BFB3-42A4-B6E6-1F023822113D}" type="pres">
      <dgm:prSet presAssocID="{1B3BADE3-2660-44F9-8AC4-F598E6FCF5EC}" presName="parentTextArrow" presStyleLbl="node1" presStyleIdx="0" presStyleCnt="0"/>
      <dgm:spPr/>
    </dgm:pt>
    <dgm:pt modelId="{6301DE97-5753-44F5-9F6D-E1BA76962761}" type="pres">
      <dgm:prSet presAssocID="{1B3BADE3-2660-44F9-8AC4-F598E6FCF5EC}" presName="arrow" presStyleLbl="alignNode1" presStyleIdx="8" presStyleCnt="10"/>
      <dgm:spPr/>
    </dgm:pt>
    <dgm:pt modelId="{29CB95BD-6F76-4815-9F5F-5D09570E2837}" type="pres">
      <dgm:prSet presAssocID="{1B3BADE3-2660-44F9-8AC4-F598E6FCF5EC}" presName="descendantArrow" presStyleLbl="bgAccFollowNode1" presStyleIdx="8" presStyleCnt="10"/>
      <dgm:spPr/>
    </dgm:pt>
    <dgm:pt modelId="{5D68D070-3345-432B-88F6-44F88FA47AD0}" type="pres">
      <dgm:prSet presAssocID="{789F49C1-7F5D-4573-A2B5-076A4534484C}" presName="sp" presStyleCnt="0"/>
      <dgm:spPr/>
    </dgm:pt>
    <dgm:pt modelId="{A5FD73A9-DB05-4AF0-A96F-8EB5F5F895BB}" type="pres">
      <dgm:prSet presAssocID="{F26B5127-3770-42A7-9E69-2904888C5341}" presName="arrowAndChildren" presStyleCnt="0"/>
      <dgm:spPr/>
    </dgm:pt>
    <dgm:pt modelId="{EA2E52FD-92F1-4C55-B226-DCE14B800326}" type="pres">
      <dgm:prSet presAssocID="{F26B5127-3770-42A7-9E69-2904888C5341}" presName="parentTextArrow" presStyleLbl="node1" presStyleIdx="0" presStyleCnt="0"/>
      <dgm:spPr/>
    </dgm:pt>
    <dgm:pt modelId="{F7D50370-44AE-4DF6-9D20-813AFE7A2B06}" type="pres">
      <dgm:prSet presAssocID="{F26B5127-3770-42A7-9E69-2904888C5341}" presName="arrow" presStyleLbl="alignNode1" presStyleIdx="9" presStyleCnt="10"/>
      <dgm:spPr/>
    </dgm:pt>
    <dgm:pt modelId="{4C68C334-A2E8-4400-839A-F242301A050C}" type="pres">
      <dgm:prSet presAssocID="{F26B5127-3770-42A7-9E69-2904888C5341}" presName="descendantArrow" presStyleLbl="bgAccFollowNode1" presStyleIdx="9" presStyleCnt="10"/>
      <dgm:spPr/>
    </dgm:pt>
  </dgm:ptLst>
  <dgm:cxnLst>
    <dgm:cxn modelId="{B13DF603-40B4-4E5C-883E-EA44DA06BEDF}" type="presOf" srcId="{1B3BADE3-2660-44F9-8AC4-F598E6FCF5EC}" destId="{6301DE97-5753-44F5-9F6D-E1BA76962761}" srcOrd="1" destOrd="0" presId="urn:microsoft.com/office/officeart/2016/7/layout/VerticalDownArrowProcess"/>
    <dgm:cxn modelId="{01ADD907-3D82-4C44-93D7-C8BE5CD27B0A}" type="presOf" srcId="{2121A578-42A9-48A0-853C-D2253564E3E4}" destId="{295676F0-6DC0-4ACE-9D9F-B88C503A92AF}" srcOrd="1" destOrd="0" presId="urn:microsoft.com/office/officeart/2016/7/layout/VerticalDownArrowProcess"/>
    <dgm:cxn modelId="{2541E009-9A3F-4E7F-9186-E96CEA0FFA2C}" type="presOf" srcId="{1B3BADE3-2660-44F9-8AC4-F598E6FCF5EC}" destId="{F09CBDF1-BFB3-42A4-B6E6-1F023822113D}" srcOrd="0" destOrd="0" presId="urn:microsoft.com/office/officeart/2016/7/layout/VerticalDownArrowProcess"/>
    <dgm:cxn modelId="{59F6F914-C1C3-4969-807C-8266159E284C}" srcId="{F470087F-D9A4-4260-BBD3-CD5D79745A55}" destId="{74429FAC-4394-43CC-AAA2-12CE18523AAB}" srcOrd="0" destOrd="0" parTransId="{0A69CCEC-2949-4B86-874D-FD3263309E0E}" sibTransId="{A6F5E701-AB51-40D0-8A17-099C5BBB467F}"/>
    <dgm:cxn modelId="{95032216-35EF-4856-A267-8637FCD67989}" srcId="{A43FA4DC-1F3D-4A14-9982-994227132179}" destId="{15AA1742-1288-4A28-9BE0-AAE63B4EC8AE}" srcOrd="8" destOrd="0" parTransId="{E1A3F068-19CC-416C-B874-A0D87A844939}" sibTransId="{5C307707-52AF-4B9B-AB5F-A578354EA474}"/>
    <dgm:cxn modelId="{476D9718-E4DF-4F34-9DF3-E389583840D6}" srcId="{01AD6993-8A84-4956-A708-FFDA6ABF382B}" destId="{347DA778-AB65-4AC1-B1B7-532A70FFB296}" srcOrd="0" destOrd="0" parTransId="{2EAFDA2B-6F87-488A-8781-7E6ECC4AD03F}" sibTransId="{E26192EA-CA25-4B40-82CD-14C195DA00AC}"/>
    <dgm:cxn modelId="{DCB5E723-532C-4C46-8E7B-8E6C1645724B}" srcId="{A43FA4DC-1F3D-4A14-9982-994227132179}" destId="{2121A578-42A9-48A0-853C-D2253564E3E4}" srcOrd="4" destOrd="0" parTransId="{707A75DA-CADD-4FC8-B657-FABA30201E16}" sibTransId="{C91EB04A-4C63-440B-883D-B99A670EED32}"/>
    <dgm:cxn modelId="{FEF5B428-7202-47A9-8F73-EC9A3479B0F8}" type="presOf" srcId="{4AF37C2A-6408-4936-8234-0E2489B99316}" destId="{86A0B00B-D604-4074-9D6C-63C98E7102C0}" srcOrd="0" destOrd="0" presId="urn:microsoft.com/office/officeart/2016/7/layout/VerticalDownArrowProcess"/>
    <dgm:cxn modelId="{EC7FAD2A-1BFA-4D42-89F1-FB5D1FF58F78}" type="presOf" srcId="{F470087F-D9A4-4260-BBD3-CD5D79745A55}" destId="{A432BF81-72CD-4E3F-8658-CA4D934B45BB}" srcOrd="1" destOrd="0" presId="urn:microsoft.com/office/officeart/2016/7/layout/VerticalDownArrowProcess"/>
    <dgm:cxn modelId="{4532EF33-8328-4982-A6C1-E26AF858ED58}" type="presOf" srcId="{01AD6993-8A84-4956-A708-FFDA6ABF382B}" destId="{93E76963-54F0-431D-AF00-B06F6112718B}" srcOrd="1" destOrd="0" presId="urn:microsoft.com/office/officeart/2016/7/layout/VerticalDownArrowProcess"/>
    <dgm:cxn modelId="{DC25A034-5DA7-48CE-96FC-AE7B53876D20}" type="presOf" srcId="{1BA3B525-78AB-4E92-AF6B-A5C9BBEACC35}" destId="{92E13A17-65EA-4359-950D-DB2CC8788936}" srcOrd="0" destOrd="0" presId="urn:microsoft.com/office/officeart/2016/7/layout/VerticalDownArrowProcess"/>
    <dgm:cxn modelId="{AA131960-594D-4A95-A08A-C9BA178BA576}" type="presOf" srcId="{4188BF0A-65C3-4CD1-B0B5-FC752642876C}" destId="{2A36ED51-67BA-4FD8-A470-041104A086E3}" srcOrd="1" destOrd="0" presId="urn:microsoft.com/office/officeart/2016/7/layout/VerticalDownArrowProcess"/>
    <dgm:cxn modelId="{631D0761-7347-4283-873E-DEC00E2DEA81}" srcId="{A43FA4DC-1F3D-4A14-9982-994227132179}" destId="{1B3BADE3-2660-44F9-8AC4-F598E6FCF5EC}" srcOrd="1" destOrd="0" parTransId="{4B92F6C8-7AD2-4F1A-B8D0-1C120AD8A1C8}" sibTransId="{E6DF507A-E88A-4F66-84C0-91CFE6DD25F9}"/>
    <dgm:cxn modelId="{43DFC061-ADCF-461F-B041-3F1172D2F472}" type="presOf" srcId="{74429FAC-4394-43CC-AAA2-12CE18523AAB}" destId="{4E4F358E-08C5-463E-AC1E-9A5B5275459E}" srcOrd="0" destOrd="0" presId="urn:microsoft.com/office/officeart/2016/7/layout/VerticalDownArrowProcess"/>
    <dgm:cxn modelId="{5A092364-4FB1-4784-9D4C-95BE94C9C1B0}" type="presOf" srcId="{15AA1742-1288-4A28-9BE0-AAE63B4EC8AE}" destId="{B9ADE5BA-111B-4A3C-AAFA-6B2CAE9D9899}" srcOrd="1" destOrd="0" presId="urn:microsoft.com/office/officeart/2016/7/layout/VerticalDownArrowProcess"/>
    <dgm:cxn modelId="{9FAEE064-B4DF-4688-A3B4-CCDEBA7BF358}" type="presOf" srcId="{E7257175-D02E-4F56-9D9E-831DAC3DF633}" destId="{2BB6ACE9-F81E-4EA3-A903-54099E7D984D}" srcOrd="1" destOrd="0" presId="urn:microsoft.com/office/officeart/2016/7/layout/VerticalDownArrowProcess"/>
    <dgm:cxn modelId="{CC948C69-0831-44FA-A4BA-42BCCF1B4617}" srcId="{4188BF0A-65C3-4CD1-B0B5-FC752642876C}" destId="{3D6E09D5-3711-4D3F-9EA7-C7E416225069}" srcOrd="0" destOrd="0" parTransId="{960CC688-F3BC-499B-8CC3-CEE29FF9535E}" sibTransId="{3C047C14-77FA-44B7-BB11-CA1AF171D25F}"/>
    <dgm:cxn modelId="{7F73796C-F2F6-4DB0-BD5A-67C2026A7E07}" type="presOf" srcId="{F26B5127-3770-42A7-9E69-2904888C5341}" destId="{EA2E52FD-92F1-4C55-B226-DCE14B800326}" srcOrd="0" destOrd="0" presId="urn:microsoft.com/office/officeart/2016/7/layout/VerticalDownArrowProcess"/>
    <dgm:cxn modelId="{DF8BDA4C-21F9-4D96-84A9-BA450BAA2609}" srcId="{A43FA4DC-1F3D-4A14-9982-994227132179}" destId="{80A7C12D-D0E0-45C1-AC7F-743F3F0C1646}" srcOrd="3" destOrd="0" parTransId="{E57800A6-53D9-491A-850E-A4E9860D38C4}" sibTransId="{08BF4AD9-9818-46FD-A72B-1423E1078125}"/>
    <dgm:cxn modelId="{B544D672-AB97-41C1-B05D-387B08AF71DB}" srcId="{A43FA4DC-1F3D-4A14-9982-994227132179}" destId="{F470087F-D9A4-4260-BBD3-CD5D79745A55}" srcOrd="5" destOrd="0" parTransId="{8FDF63E5-0931-4169-AB0A-77E6092478EB}" sibTransId="{8D036DE5-06C6-4D88-9A70-43CAB5704650}"/>
    <dgm:cxn modelId="{801E1E76-DB3B-42BD-8F9D-4DDC9D59B4DF}" type="presOf" srcId="{2121A578-42A9-48A0-853C-D2253564E3E4}" destId="{C9835F4F-0B97-4F64-8912-4166AE21C0C3}" srcOrd="0" destOrd="0" presId="urn:microsoft.com/office/officeart/2016/7/layout/VerticalDownArrowProcess"/>
    <dgm:cxn modelId="{36513B7E-3633-40EC-BB00-672425B6A1AF}" srcId="{A43FA4DC-1F3D-4A14-9982-994227132179}" destId="{01AD6993-8A84-4956-A708-FFDA6ABF382B}" srcOrd="2" destOrd="0" parTransId="{03F7E30B-B2D7-4C1A-B41A-AE967CFF0D16}" sibTransId="{A7AA919A-8239-4087-B110-20568AC4C1D4}"/>
    <dgm:cxn modelId="{31DA7B83-D01E-4D31-9CBC-7B17899D6377}" srcId="{F26B5127-3770-42A7-9E69-2904888C5341}" destId="{8AE2B900-CD5C-475B-8192-267278DF858A}" srcOrd="0" destOrd="0" parTransId="{48A509F3-254C-4309-A194-4300AD8ADC83}" sibTransId="{B46A109F-B3C2-4B6D-B32A-24CA6C228478}"/>
    <dgm:cxn modelId="{F077B388-EA24-4480-BA54-724A9260F7E0}" srcId="{A43FA4DC-1F3D-4A14-9982-994227132179}" destId="{39DF52D6-A1A8-40DE-8924-AF96D87CA4A0}" srcOrd="9" destOrd="0" parTransId="{5D962B1D-C84A-4D08-971E-A6E595D71514}" sibTransId="{53AACE60-19F8-45D2-BABA-87A666EFE739}"/>
    <dgm:cxn modelId="{A69A4A95-59BE-406E-89AE-B7946C61F6BF}" type="presOf" srcId="{F470087F-D9A4-4260-BBD3-CD5D79745A55}" destId="{4FCE3A2E-74A3-44F5-8360-7CAFA8CE26C0}" srcOrd="0" destOrd="0" presId="urn:microsoft.com/office/officeart/2016/7/layout/VerticalDownArrowProcess"/>
    <dgm:cxn modelId="{4A865497-735A-4CA7-BE75-EFEB4BAB84DE}" type="presOf" srcId="{C2A4DCC0-2541-4131-B3EE-D8DBD6EE08DA}" destId="{29CB95BD-6F76-4815-9F5F-5D09570E2837}" srcOrd="0" destOrd="0" presId="urn:microsoft.com/office/officeart/2016/7/layout/VerticalDownArrowProcess"/>
    <dgm:cxn modelId="{EB7F9A9C-CE3F-4E2A-9D55-80F336D17E3B}" type="presOf" srcId="{347DA778-AB65-4AC1-B1B7-532A70FFB296}" destId="{687F93D2-3A8A-4B7D-8E96-D7A1BC0B661B}" srcOrd="0" destOrd="0" presId="urn:microsoft.com/office/officeart/2016/7/layout/VerticalDownArrowProcess"/>
    <dgm:cxn modelId="{940155A1-6DCA-4E10-BB8D-0D53B54B68C6}" srcId="{15AA1742-1288-4A28-9BE0-AAE63B4EC8AE}" destId="{4AF37C2A-6408-4936-8234-0E2489B99316}" srcOrd="0" destOrd="0" parTransId="{88D0620C-2E67-4FD9-8B3F-B3838265B667}" sibTransId="{E6262898-84FD-4D1E-A422-425F4CCAC35C}"/>
    <dgm:cxn modelId="{736B6CA2-0CE8-4557-B144-36E9F4F1E283}" srcId="{1B3BADE3-2660-44F9-8AC4-F598E6FCF5EC}" destId="{C2A4DCC0-2541-4131-B3EE-D8DBD6EE08DA}" srcOrd="0" destOrd="0" parTransId="{395629C0-20BC-47E8-A17C-1EEED6710992}" sibTransId="{ECC3C006-7ECB-4745-A92B-58DE05ADA319}"/>
    <dgm:cxn modelId="{3EB453A8-C50A-434D-8DFC-B2AF75CAD2EE}" srcId="{A43FA4DC-1F3D-4A14-9982-994227132179}" destId="{F26B5127-3770-42A7-9E69-2904888C5341}" srcOrd="0" destOrd="0" parTransId="{11077895-061F-45FD-A227-71D5437A21F6}" sibTransId="{789F49C1-7F5D-4573-A2B5-076A4534484C}"/>
    <dgm:cxn modelId="{6EC647A9-7D79-4654-AFB7-36D438FEB646}" type="presOf" srcId="{EB9995E9-FB61-4919-86FB-88CFF093B27A}" destId="{E0DCADDC-5E6F-4206-8502-BBC814E14676}" srcOrd="0" destOrd="0" presId="urn:microsoft.com/office/officeart/2016/7/layout/VerticalDownArrowProcess"/>
    <dgm:cxn modelId="{2B9DD5AC-0012-46A3-889B-EB5279148779}" srcId="{2121A578-42A9-48A0-853C-D2253564E3E4}" destId="{EB9995E9-FB61-4919-86FB-88CFF093B27A}" srcOrd="0" destOrd="0" parTransId="{B75879F6-DFBE-42B2-852A-B3404295B119}" sibTransId="{09D70406-A862-4727-A682-F64290D3350E}"/>
    <dgm:cxn modelId="{08F287B6-8E41-4458-A7C7-A6CA7579C13F}" type="presOf" srcId="{8AE2B900-CD5C-475B-8192-267278DF858A}" destId="{4C68C334-A2E8-4400-839A-F242301A050C}" srcOrd="0" destOrd="0" presId="urn:microsoft.com/office/officeart/2016/7/layout/VerticalDownArrowProcess"/>
    <dgm:cxn modelId="{2B23F4B8-9416-4619-88FD-6192C2238C45}" srcId="{E7257175-D02E-4F56-9D9E-831DAC3DF633}" destId="{6580B0D9-675D-4D6F-A708-0472F50E6575}" srcOrd="0" destOrd="0" parTransId="{B62D7F06-75D1-4F06-8337-0566B74BDE14}" sibTransId="{1F3548D6-27B9-4224-8D4C-1AF8A0599B11}"/>
    <dgm:cxn modelId="{3DF5C7BE-159E-4FA0-AB03-4393D257CD74}" type="presOf" srcId="{7A9F5C77-C54F-4065-AFFD-E6D3D3F03D71}" destId="{91777406-CE62-4ADA-BD1B-57A54FD39692}" srcOrd="0" destOrd="0" presId="urn:microsoft.com/office/officeart/2016/7/layout/VerticalDownArrowProcess"/>
    <dgm:cxn modelId="{B17188C7-6C2C-498D-9B80-175FD36647D3}" type="presOf" srcId="{80A7C12D-D0E0-45C1-AC7F-743F3F0C1646}" destId="{9C9972E2-B13B-41A5-8DEC-7CA65A2B0304}" srcOrd="1" destOrd="0" presId="urn:microsoft.com/office/officeart/2016/7/layout/VerticalDownArrowProcess"/>
    <dgm:cxn modelId="{2FA1B8D1-8300-4570-9C90-DB07409097F4}" type="presOf" srcId="{15AA1742-1288-4A28-9BE0-AAE63B4EC8AE}" destId="{149AA081-96EF-44EC-B904-CEA33246E4C4}" srcOrd="0" destOrd="0" presId="urn:microsoft.com/office/officeart/2016/7/layout/VerticalDownArrowProcess"/>
    <dgm:cxn modelId="{1CDE11D4-8B25-4CEB-87A7-438376C7AFF1}" type="presOf" srcId="{01AD6993-8A84-4956-A708-FFDA6ABF382B}" destId="{D7BD722A-FF14-4C6B-8D88-8CE09E5B72AE}" srcOrd="0" destOrd="0" presId="urn:microsoft.com/office/officeart/2016/7/layout/VerticalDownArrowProcess"/>
    <dgm:cxn modelId="{A53638D5-E151-4E66-BFBA-3F250B4BE293}" type="presOf" srcId="{F26B5127-3770-42A7-9E69-2904888C5341}" destId="{F7D50370-44AE-4DF6-9D20-813AFE7A2B06}" srcOrd="1" destOrd="0" presId="urn:microsoft.com/office/officeart/2016/7/layout/VerticalDownArrowProcess"/>
    <dgm:cxn modelId="{DE9A23D7-8FAB-4E9B-B170-0F624F88833C}" type="presOf" srcId="{3D6E09D5-3711-4D3F-9EA7-C7E416225069}" destId="{010B2618-7BA9-40DE-9604-B32CBED36741}" srcOrd="0" destOrd="0" presId="urn:microsoft.com/office/officeart/2016/7/layout/VerticalDownArrowProcess"/>
    <dgm:cxn modelId="{B5E115DF-FAAE-432A-AB9E-E0DB2ABA32F0}" type="presOf" srcId="{A43FA4DC-1F3D-4A14-9982-994227132179}" destId="{0A97B4A8-A19F-4DF9-B9D0-82AC0BD9620A}" srcOrd="0" destOrd="0" presId="urn:microsoft.com/office/officeart/2016/7/layout/VerticalDownArrowProcess"/>
    <dgm:cxn modelId="{4FA475DF-0915-4BA1-B211-4378F9198AD9}" srcId="{A43FA4DC-1F3D-4A14-9982-994227132179}" destId="{4188BF0A-65C3-4CD1-B0B5-FC752642876C}" srcOrd="7" destOrd="0" parTransId="{B044A739-7BC1-4895-A378-16F4DABE7BC8}" sibTransId="{302A7D44-0622-4CE9-8229-A801B47E4078}"/>
    <dgm:cxn modelId="{C6ADEFE3-C679-4928-89C5-20A8594BBD34}" type="presOf" srcId="{39DF52D6-A1A8-40DE-8924-AF96D87CA4A0}" destId="{7DBD4FC4-8C79-4A69-BE3C-DBBDE9822B11}" srcOrd="0" destOrd="0" presId="urn:microsoft.com/office/officeart/2016/7/layout/VerticalDownArrowProcess"/>
    <dgm:cxn modelId="{695EECE5-46EC-4C88-8380-D2D1C392BBC9}" type="presOf" srcId="{6580B0D9-675D-4D6F-A708-0472F50E6575}" destId="{F9C3EC49-7D7B-402E-9BBA-9A5564ECF142}" srcOrd="0" destOrd="0" presId="urn:microsoft.com/office/officeart/2016/7/layout/VerticalDownArrowProcess"/>
    <dgm:cxn modelId="{8656F4E6-830D-4A39-9345-2BC10B40B0EE}" srcId="{80A7C12D-D0E0-45C1-AC7F-743F3F0C1646}" destId="{1BA3B525-78AB-4E92-AF6B-A5C9BBEACC35}" srcOrd="0" destOrd="0" parTransId="{80B8DBE3-38B9-42DF-8F3D-730590D4055B}" sibTransId="{AB6312EB-F428-426F-98B7-06859756141D}"/>
    <dgm:cxn modelId="{C83CB3E7-C7D4-4A88-B848-C214178982B6}" srcId="{39DF52D6-A1A8-40DE-8924-AF96D87CA4A0}" destId="{7A9F5C77-C54F-4065-AFFD-E6D3D3F03D71}" srcOrd="0" destOrd="0" parTransId="{76C8FFEA-D40E-4487-9DED-98E13F0F73F6}" sibTransId="{35235965-1CEE-4D5D-A425-7BA6D4A9795E}"/>
    <dgm:cxn modelId="{70DDD0EB-028E-418A-826C-07581549BB37}" type="presOf" srcId="{80A7C12D-D0E0-45C1-AC7F-743F3F0C1646}" destId="{5EB5D916-3427-4536-9E1C-377C1BCF665C}" srcOrd="0" destOrd="0" presId="urn:microsoft.com/office/officeart/2016/7/layout/VerticalDownArrowProcess"/>
    <dgm:cxn modelId="{D2164AEF-2D9E-4B91-B81B-A6838B8BE072}" type="presOf" srcId="{E7257175-D02E-4F56-9D9E-831DAC3DF633}" destId="{CDD71AA8-C595-42BF-8F85-BD0100D79712}" srcOrd="0" destOrd="0" presId="urn:microsoft.com/office/officeart/2016/7/layout/VerticalDownArrowProcess"/>
    <dgm:cxn modelId="{A9F61AF3-6E67-445A-85EF-0E4894BEBF7F}" type="presOf" srcId="{4188BF0A-65C3-4CD1-B0B5-FC752642876C}" destId="{1DAF843E-F8E2-4A9F-B0B4-48ECDF749F55}" srcOrd="0" destOrd="0" presId="urn:microsoft.com/office/officeart/2016/7/layout/VerticalDownArrowProcess"/>
    <dgm:cxn modelId="{0169D1F4-5A46-4047-B56A-78B160AFD16E}" srcId="{A43FA4DC-1F3D-4A14-9982-994227132179}" destId="{E7257175-D02E-4F56-9D9E-831DAC3DF633}" srcOrd="6" destOrd="0" parTransId="{C0C9C1FE-F195-4440-B2F5-8B39833EAC95}" sibTransId="{BDB9BBA2-DAA9-4586-8588-1019173B290B}"/>
    <dgm:cxn modelId="{61233B5C-AAE0-43B1-80C0-02C551AEB5C8}" type="presParOf" srcId="{0A97B4A8-A19F-4DF9-B9D0-82AC0BD9620A}" destId="{BA3AD17E-9DD3-42E0-945E-37D15FE7D5BB}" srcOrd="0" destOrd="0" presId="urn:microsoft.com/office/officeart/2016/7/layout/VerticalDownArrowProcess"/>
    <dgm:cxn modelId="{C9BD06D5-607D-4E20-99D6-FB7BBC763581}" type="presParOf" srcId="{BA3AD17E-9DD3-42E0-945E-37D15FE7D5BB}" destId="{7DBD4FC4-8C79-4A69-BE3C-DBBDE9822B11}" srcOrd="0" destOrd="0" presId="urn:microsoft.com/office/officeart/2016/7/layout/VerticalDownArrowProcess"/>
    <dgm:cxn modelId="{530937FE-D2F2-4EA4-BF77-B99E42668298}" type="presParOf" srcId="{BA3AD17E-9DD3-42E0-945E-37D15FE7D5BB}" destId="{91777406-CE62-4ADA-BD1B-57A54FD39692}" srcOrd="1" destOrd="0" presId="urn:microsoft.com/office/officeart/2016/7/layout/VerticalDownArrowProcess"/>
    <dgm:cxn modelId="{CD43E31E-0D06-47C8-A876-700B92D740E8}" type="presParOf" srcId="{0A97B4A8-A19F-4DF9-B9D0-82AC0BD9620A}" destId="{B71096F5-8654-4454-84E7-101E68D53737}" srcOrd="1" destOrd="0" presId="urn:microsoft.com/office/officeart/2016/7/layout/VerticalDownArrowProcess"/>
    <dgm:cxn modelId="{AA5B0BD5-8E13-4EF0-BA56-4B1CC3DF3899}" type="presParOf" srcId="{0A97B4A8-A19F-4DF9-B9D0-82AC0BD9620A}" destId="{9A642894-1BDB-4A55-8005-8609B2A12950}" srcOrd="2" destOrd="0" presId="urn:microsoft.com/office/officeart/2016/7/layout/VerticalDownArrowProcess"/>
    <dgm:cxn modelId="{DBDFC211-2BA9-4DF3-8E28-DF38D848BEE9}" type="presParOf" srcId="{9A642894-1BDB-4A55-8005-8609B2A12950}" destId="{149AA081-96EF-44EC-B904-CEA33246E4C4}" srcOrd="0" destOrd="0" presId="urn:microsoft.com/office/officeart/2016/7/layout/VerticalDownArrowProcess"/>
    <dgm:cxn modelId="{079A3B21-BA09-4F1A-AE98-84E63E7DBD53}" type="presParOf" srcId="{9A642894-1BDB-4A55-8005-8609B2A12950}" destId="{B9ADE5BA-111B-4A3C-AAFA-6B2CAE9D9899}" srcOrd="1" destOrd="0" presId="urn:microsoft.com/office/officeart/2016/7/layout/VerticalDownArrowProcess"/>
    <dgm:cxn modelId="{5B6370E2-E152-499F-A2B0-FBCBD1F839A3}" type="presParOf" srcId="{9A642894-1BDB-4A55-8005-8609B2A12950}" destId="{86A0B00B-D604-4074-9D6C-63C98E7102C0}" srcOrd="2" destOrd="0" presId="urn:microsoft.com/office/officeart/2016/7/layout/VerticalDownArrowProcess"/>
    <dgm:cxn modelId="{B73956E4-818D-4A84-85FC-473E6F8F27B5}" type="presParOf" srcId="{0A97B4A8-A19F-4DF9-B9D0-82AC0BD9620A}" destId="{0A5DA541-B253-43D0-9A42-03378AE7BFEA}" srcOrd="3" destOrd="0" presId="urn:microsoft.com/office/officeart/2016/7/layout/VerticalDownArrowProcess"/>
    <dgm:cxn modelId="{5E242D49-73AF-481E-8257-4D3E1C5E9832}" type="presParOf" srcId="{0A97B4A8-A19F-4DF9-B9D0-82AC0BD9620A}" destId="{3219013C-6B01-4F8B-8BC0-62E5D6261B5D}" srcOrd="4" destOrd="0" presId="urn:microsoft.com/office/officeart/2016/7/layout/VerticalDownArrowProcess"/>
    <dgm:cxn modelId="{68A47891-A37C-4391-B230-345C3CB21B83}" type="presParOf" srcId="{3219013C-6B01-4F8B-8BC0-62E5D6261B5D}" destId="{1DAF843E-F8E2-4A9F-B0B4-48ECDF749F55}" srcOrd="0" destOrd="0" presId="urn:microsoft.com/office/officeart/2016/7/layout/VerticalDownArrowProcess"/>
    <dgm:cxn modelId="{456AF12F-0840-4E6A-A54C-5510DA8FA6DA}" type="presParOf" srcId="{3219013C-6B01-4F8B-8BC0-62E5D6261B5D}" destId="{2A36ED51-67BA-4FD8-A470-041104A086E3}" srcOrd="1" destOrd="0" presId="urn:microsoft.com/office/officeart/2016/7/layout/VerticalDownArrowProcess"/>
    <dgm:cxn modelId="{17EBCC05-566C-4930-9F95-033140146D80}" type="presParOf" srcId="{3219013C-6B01-4F8B-8BC0-62E5D6261B5D}" destId="{010B2618-7BA9-40DE-9604-B32CBED36741}" srcOrd="2" destOrd="0" presId="urn:microsoft.com/office/officeart/2016/7/layout/VerticalDownArrowProcess"/>
    <dgm:cxn modelId="{76814A40-459D-446A-892F-DE107844C69B}" type="presParOf" srcId="{0A97B4A8-A19F-4DF9-B9D0-82AC0BD9620A}" destId="{9D57F522-5561-4839-840B-8334786F39E8}" srcOrd="5" destOrd="0" presId="urn:microsoft.com/office/officeart/2016/7/layout/VerticalDownArrowProcess"/>
    <dgm:cxn modelId="{1AD3952F-DEBA-482A-A22E-B4647C6932A8}" type="presParOf" srcId="{0A97B4A8-A19F-4DF9-B9D0-82AC0BD9620A}" destId="{5D64CB5B-5737-4AC2-8F83-BFC59D5F2B47}" srcOrd="6" destOrd="0" presId="urn:microsoft.com/office/officeart/2016/7/layout/VerticalDownArrowProcess"/>
    <dgm:cxn modelId="{4A8B918E-9016-418D-817E-4A556F0BA733}" type="presParOf" srcId="{5D64CB5B-5737-4AC2-8F83-BFC59D5F2B47}" destId="{CDD71AA8-C595-42BF-8F85-BD0100D79712}" srcOrd="0" destOrd="0" presId="urn:microsoft.com/office/officeart/2016/7/layout/VerticalDownArrowProcess"/>
    <dgm:cxn modelId="{52BAD6D9-2B15-4326-BE0B-B229E414E43D}" type="presParOf" srcId="{5D64CB5B-5737-4AC2-8F83-BFC59D5F2B47}" destId="{2BB6ACE9-F81E-4EA3-A903-54099E7D984D}" srcOrd="1" destOrd="0" presId="urn:microsoft.com/office/officeart/2016/7/layout/VerticalDownArrowProcess"/>
    <dgm:cxn modelId="{84ECCF80-B3BE-49F8-8224-6D9C794D2CA3}" type="presParOf" srcId="{5D64CB5B-5737-4AC2-8F83-BFC59D5F2B47}" destId="{F9C3EC49-7D7B-402E-9BBA-9A5564ECF142}" srcOrd="2" destOrd="0" presId="urn:microsoft.com/office/officeart/2016/7/layout/VerticalDownArrowProcess"/>
    <dgm:cxn modelId="{B982D2B0-8F55-43DE-B294-5CEE84562512}" type="presParOf" srcId="{0A97B4A8-A19F-4DF9-B9D0-82AC0BD9620A}" destId="{FC8E8E43-E678-4D8B-885C-61001B7C5EC6}" srcOrd="7" destOrd="0" presId="urn:microsoft.com/office/officeart/2016/7/layout/VerticalDownArrowProcess"/>
    <dgm:cxn modelId="{F8994632-1DC0-4D4A-996F-5ECD8EDA5D4F}" type="presParOf" srcId="{0A97B4A8-A19F-4DF9-B9D0-82AC0BD9620A}" destId="{F4433BB7-9C0F-4A1C-BCE5-797C3188A1BA}" srcOrd="8" destOrd="0" presId="urn:microsoft.com/office/officeart/2016/7/layout/VerticalDownArrowProcess"/>
    <dgm:cxn modelId="{0CD148E4-228C-4530-91CB-E474D66C7850}" type="presParOf" srcId="{F4433BB7-9C0F-4A1C-BCE5-797C3188A1BA}" destId="{4FCE3A2E-74A3-44F5-8360-7CAFA8CE26C0}" srcOrd="0" destOrd="0" presId="urn:microsoft.com/office/officeart/2016/7/layout/VerticalDownArrowProcess"/>
    <dgm:cxn modelId="{0B966D0A-847D-41A2-8B47-752E0B63FE0C}" type="presParOf" srcId="{F4433BB7-9C0F-4A1C-BCE5-797C3188A1BA}" destId="{A432BF81-72CD-4E3F-8658-CA4D934B45BB}" srcOrd="1" destOrd="0" presId="urn:microsoft.com/office/officeart/2016/7/layout/VerticalDownArrowProcess"/>
    <dgm:cxn modelId="{47D3ADDB-E4E5-4DEA-9D8A-744817ADA4EB}" type="presParOf" srcId="{F4433BB7-9C0F-4A1C-BCE5-797C3188A1BA}" destId="{4E4F358E-08C5-463E-AC1E-9A5B5275459E}" srcOrd="2" destOrd="0" presId="urn:microsoft.com/office/officeart/2016/7/layout/VerticalDownArrowProcess"/>
    <dgm:cxn modelId="{F6B3E14A-1401-4001-9FB9-4F6873DBD2D0}" type="presParOf" srcId="{0A97B4A8-A19F-4DF9-B9D0-82AC0BD9620A}" destId="{8A18E1F4-E288-4CEF-87AC-38025F75E2F3}" srcOrd="9" destOrd="0" presId="urn:microsoft.com/office/officeart/2016/7/layout/VerticalDownArrowProcess"/>
    <dgm:cxn modelId="{59D11886-0D57-440E-80D8-0519EF62BF9E}" type="presParOf" srcId="{0A97B4A8-A19F-4DF9-B9D0-82AC0BD9620A}" destId="{AEC06E73-67FF-4D92-8FA7-670CEDE430B6}" srcOrd="10" destOrd="0" presId="urn:microsoft.com/office/officeart/2016/7/layout/VerticalDownArrowProcess"/>
    <dgm:cxn modelId="{2031D3DA-DB40-4FFB-A202-1544317ECCBB}" type="presParOf" srcId="{AEC06E73-67FF-4D92-8FA7-670CEDE430B6}" destId="{C9835F4F-0B97-4F64-8912-4166AE21C0C3}" srcOrd="0" destOrd="0" presId="urn:microsoft.com/office/officeart/2016/7/layout/VerticalDownArrowProcess"/>
    <dgm:cxn modelId="{5A41E209-1198-43FF-A3EE-F212B547AA80}" type="presParOf" srcId="{AEC06E73-67FF-4D92-8FA7-670CEDE430B6}" destId="{295676F0-6DC0-4ACE-9D9F-B88C503A92AF}" srcOrd="1" destOrd="0" presId="urn:microsoft.com/office/officeart/2016/7/layout/VerticalDownArrowProcess"/>
    <dgm:cxn modelId="{88ED45D1-BC8D-44CC-BD89-3FEC8DA3A9CD}" type="presParOf" srcId="{AEC06E73-67FF-4D92-8FA7-670CEDE430B6}" destId="{E0DCADDC-5E6F-4206-8502-BBC814E14676}" srcOrd="2" destOrd="0" presId="urn:microsoft.com/office/officeart/2016/7/layout/VerticalDownArrowProcess"/>
    <dgm:cxn modelId="{FD5DB0CA-7B86-4CB8-9467-C0A797696955}" type="presParOf" srcId="{0A97B4A8-A19F-4DF9-B9D0-82AC0BD9620A}" destId="{51D67796-3DED-4E24-A200-7DB945177FAA}" srcOrd="11" destOrd="0" presId="urn:microsoft.com/office/officeart/2016/7/layout/VerticalDownArrowProcess"/>
    <dgm:cxn modelId="{4B06EEB2-6585-422A-AFE3-9FBCE779AD56}" type="presParOf" srcId="{0A97B4A8-A19F-4DF9-B9D0-82AC0BD9620A}" destId="{FFABAAD9-1075-441B-BBCD-BE123359E176}" srcOrd="12" destOrd="0" presId="urn:microsoft.com/office/officeart/2016/7/layout/VerticalDownArrowProcess"/>
    <dgm:cxn modelId="{EB694B15-0757-48AE-945A-9DEE4E47F156}" type="presParOf" srcId="{FFABAAD9-1075-441B-BBCD-BE123359E176}" destId="{5EB5D916-3427-4536-9E1C-377C1BCF665C}" srcOrd="0" destOrd="0" presId="urn:microsoft.com/office/officeart/2016/7/layout/VerticalDownArrowProcess"/>
    <dgm:cxn modelId="{82C33D87-A193-4474-8E74-6F7A581C68C1}" type="presParOf" srcId="{FFABAAD9-1075-441B-BBCD-BE123359E176}" destId="{9C9972E2-B13B-41A5-8DEC-7CA65A2B0304}" srcOrd="1" destOrd="0" presId="urn:microsoft.com/office/officeart/2016/7/layout/VerticalDownArrowProcess"/>
    <dgm:cxn modelId="{756EA072-D02B-4269-9C3C-952345D3CD3F}" type="presParOf" srcId="{FFABAAD9-1075-441B-BBCD-BE123359E176}" destId="{92E13A17-65EA-4359-950D-DB2CC8788936}" srcOrd="2" destOrd="0" presId="urn:microsoft.com/office/officeart/2016/7/layout/VerticalDownArrowProcess"/>
    <dgm:cxn modelId="{E2ED76DB-48A8-48D7-BA97-C19AA6BFB966}" type="presParOf" srcId="{0A97B4A8-A19F-4DF9-B9D0-82AC0BD9620A}" destId="{7596AA43-F5C4-4B96-9EE8-E7B0C8917AD7}" srcOrd="13" destOrd="0" presId="urn:microsoft.com/office/officeart/2016/7/layout/VerticalDownArrowProcess"/>
    <dgm:cxn modelId="{97CB2C39-F926-4EAD-BAF4-E66AB5E456EF}" type="presParOf" srcId="{0A97B4A8-A19F-4DF9-B9D0-82AC0BD9620A}" destId="{982494D1-96C0-4B85-8F5D-CB22481DC0B0}" srcOrd="14" destOrd="0" presId="urn:microsoft.com/office/officeart/2016/7/layout/VerticalDownArrowProcess"/>
    <dgm:cxn modelId="{A5536FCF-D6F2-4F53-AFE3-62A35FF18421}" type="presParOf" srcId="{982494D1-96C0-4B85-8F5D-CB22481DC0B0}" destId="{D7BD722A-FF14-4C6B-8D88-8CE09E5B72AE}" srcOrd="0" destOrd="0" presId="urn:microsoft.com/office/officeart/2016/7/layout/VerticalDownArrowProcess"/>
    <dgm:cxn modelId="{1E72040C-1063-46C0-BEA9-DA49728BECE0}" type="presParOf" srcId="{982494D1-96C0-4B85-8F5D-CB22481DC0B0}" destId="{93E76963-54F0-431D-AF00-B06F6112718B}" srcOrd="1" destOrd="0" presId="urn:microsoft.com/office/officeart/2016/7/layout/VerticalDownArrowProcess"/>
    <dgm:cxn modelId="{B0139357-B07A-478F-9005-25D08B57BAB2}" type="presParOf" srcId="{982494D1-96C0-4B85-8F5D-CB22481DC0B0}" destId="{687F93D2-3A8A-4B7D-8E96-D7A1BC0B661B}" srcOrd="2" destOrd="0" presId="urn:microsoft.com/office/officeart/2016/7/layout/VerticalDownArrowProcess"/>
    <dgm:cxn modelId="{BB50A6FE-3246-4C4A-A1CD-78E75B55AF0F}" type="presParOf" srcId="{0A97B4A8-A19F-4DF9-B9D0-82AC0BD9620A}" destId="{80029D30-2ADF-4351-8671-EC40E36D29E3}" srcOrd="15" destOrd="0" presId="urn:microsoft.com/office/officeart/2016/7/layout/VerticalDownArrowProcess"/>
    <dgm:cxn modelId="{021BC189-50F6-4505-9AE5-C637C375663A}" type="presParOf" srcId="{0A97B4A8-A19F-4DF9-B9D0-82AC0BD9620A}" destId="{35FD6ADE-628A-4803-901C-B20CDF9F52B8}" srcOrd="16" destOrd="0" presId="urn:microsoft.com/office/officeart/2016/7/layout/VerticalDownArrowProcess"/>
    <dgm:cxn modelId="{754EF652-F9B2-4256-A12E-703396904DE5}" type="presParOf" srcId="{35FD6ADE-628A-4803-901C-B20CDF9F52B8}" destId="{F09CBDF1-BFB3-42A4-B6E6-1F023822113D}" srcOrd="0" destOrd="0" presId="urn:microsoft.com/office/officeart/2016/7/layout/VerticalDownArrowProcess"/>
    <dgm:cxn modelId="{3E3B261B-C980-4B5B-B029-5BE876CCFB19}" type="presParOf" srcId="{35FD6ADE-628A-4803-901C-B20CDF9F52B8}" destId="{6301DE97-5753-44F5-9F6D-E1BA76962761}" srcOrd="1" destOrd="0" presId="urn:microsoft.com/office/officeart/2016/7/layout/VerticalDownArrowProcess"/>
    <dgm:cxn modelId="{705A6BE6-AC0E-4D4B-866B-CBC5FD30CFC2}" type="presParOf" srcId="{35FD6ADE-628A-4803-901C-B20CDF9F52B8}" destId="{29CB95BD-6F76-4815-9F5F-5D09570E2837}" srcOrd="2" destOrd="0" presId="urn:microsoft.com/office/officeart/2016/7/layout/VerticalDownArrowProcess"/>
    <dgm:cxn modelId="{24CBA0B5-A2E6-489C-A1CB-7D5865A32BD3}" type="presParOf" srcId="{0A97B4A8-A19F-4DF9-B9D0-82AC0BD9620A}" destId="{5D68D070-3345-432B-88F6-44F88FA47AD0}" srcOrd="17" destOrd="0" presId="urn:microsoft.com/office/officeart/2016/7/layout/VerticalDownArrowProcess"/>
    <dgm:cxn modelId="{BDB84808-EBF9-49B2-B197-32B0C4153FF3}" type="presParOf" srcId="{0A97B4A8-A19F-4DF9-B9D0-82AC0BD9620A}" destId="{A5FD73A9-DB05-4AF0-A96F-8EB5F5F895BB}" srcOrd="18" destOrd="0" presId="urn:microsoft.com/office/officeart/2016/7/layout/VerticalDownArrowProcess"/>
    <dgm:cxn modelId="{10C9E29F-C586-4A9C-A46C-D31F850AE284}" type="presParOf" srcId="{A5FD73A9-DB05-4AF0-A96F-8EB5F5F895BB}" destId="{EA2E52FD-92F1-4C55-B226-DCE14B800326}" srcOrd="0" destOrd="0" presId="urn:microsoft.com/office/officeart/2016/7/layout/VerticalDownArrowProcess"/>
    <dgm:cxn modelId="{F0FB4598-34B2-45EF-B29E-A0DE648783F1}" type="presParOf" srcId="{A5FD73A9-DB05-4AF0-A96F-8EB5F5F895BB}" destId="{F7D50370-44AE-4DF6-9D20-813AFE7A2B06}" srcOrd="1" destOrd="0" presId="urn:microsoft.com/office/officeart/2016/7/layout/VerticalDownArrowProcess"/>
    <dgm:cxn modelId="{B9DFEA7C-9E59-4825-BCB8-F8C9ED7C1D9D}" type="presParOf" srcId="{A5FD73A9-DB05-4AF0-A96F-8EB5F5F895BB}" destId="{4C68C334-A2E8-4400-839A-F242301A050C}" srcOrd="2" destOrd="0" presId="urn:microsoft.com/office/officeart/2016/7/layout/VerticalDown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5C513DE-C0B9-4126-8099-68CC548BD30E}"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F2B8A5B5-27DD-4B2C-BA37-59AE318C67DC}">
      <dgm:prSet/>
      <dgm:spPr/>
      <dgm:t>
        <a:bodyPr/>
        <a:lstStyle/>
        <a:p>
          <a:r>
            <a:rPr lang="en-US" b="0"/>
            <a:t>Electrocution:</a:t>
          </a:r>
          <a:endParaRPr lang="en-US"/>
        </a:p>
      </dgm:t>
    </dgm:pt>
    <dgm:pt modelId="{5047F104-467B-4C01-874E-CCDE98066B99}" type="parTrans" cxnId="{7C2440CF-B4A8-4013-860C-C848D4548BE9}">
      <dgm:prSet/>
      <dgm:spPr/>
      <dgm:t>
        <a:bodyPr/>
        <a:lstStyle/>
        <a:p>
          <a:endParaRPr lang="en-US"/>
        </a:p>
      </dgm:t>
    </dgm:pt>
    <dgm:pt modelId="{1A90019B-C538-4F66-AB36-38E079CDF4A8}" type="sibTrans" cxnId="{7C2440CF-B4A8-4013-860C-C848D4548BE9}">
      <dgm:prSet/>
      <dgm:spPr/>
      <dgm:t>
        <a:bodyPr/>
        <a:lstStyle/>
        <a:p>
          <a:endParaRPr lang="en-US"/>
        </a:p>
      </dgm:t>
    </dgm:pt>
    <dgm:pt modelId="{B40A2429-D24C-4009-911E-E196793AB60A}">
      <dgm:prSet/>
      <dgm:spPr/>
      <dgm:t>
        <a:bodyPr/>
        <a:lstStyle/>
        <a:p>
          <a:r>
            <a:rPr lang="en-US" b="0"/>
            <a:t>Is fatal </a:t>
          </a:r>
          <a:endParaRPr lang="en-US"/>
        </a:p>
      </dgm:t>
    </dgm:pt>
    <dgm:pt modelId="{7330B000-4921-4A92-A38E-DA38303FBAFD}" type="parTrans" cxnId="{BB110606-4898-40D5-85A3-04372AAD71FD}">
      <dgm:prSet/>
      <dgm:spPr/>
      <dgm:t>
        <a:bodyPr/>
        <a:lstStyle/>
        <a:p>
          <a:endParaRPr lang="en-US"/>
        </a:p>
      </dgm:t>
    </dgm:pt>
    <dgm:pt modelId="{622F240C-1C29-4151-87AF-AEBBD6DAA8D2}" type="sibTrans" cxnId="{BB110606-4898-40D5-85A3-04372AAD71FD}">
      <dgm:prSet/>
      <dgm:spPr/>
      <dgm:t>
        <a:bodyPr/>
        <a:lstStyle/>
        <a:p>
          <a:endParaRPr lang="en-US"/>
        </a:p>
      </dgm:t>
    </dgm:pt>
    <dgm:pt modelId="{C565C259-70FD-4A87-86D8-0689DD7E9EAA}">
      <dgm:prSet/>
      <dgm:spPr/>
      <dgm:t>
        <a:bodyPr/>
        <a:lstStyle/>
        <a:p>
          <a:r>
            <a:rPr lang="en-US" b="0"/>
            <a:t>Meaning: to kill with electrical shock</a:t>
          </a:r>
          <a:endParaRPr lang="en-US"/>
        </a:p>
      </dgm:t>
    </dgm:pt>
    <dgm:pt modelId="{5CDFCDDA-9EBE-495C-82D3-8EB765A1714F}" type="parTrans" cxnId="{B3E39C08-15E9-4427-B697-1EA526B0EEFE}">
      <dgm:prSet/>
      <dgm:spPr/>
      <dgm:t>
        <a:bodyPr/>
        <a:lstStyle/>
        <a:p>
          <a:endParaRPr lang="en-US"/>
        </a:p>
      </dgm:t>
    </dgm:pt>
    <dgm:pt modelId="{E311B5EB-D71D-48DB-8F20-C321FCF6C7DE}" type="sibTrans" cxnId="{B3E39C08-15E9-4427-B697-1EA526B0EEFE}">
      <dgm:prSet/>
      <dgm:spPr/>
      <dgm:t>
        <a:bodyPr/>
        <a:lstStyle/>
        <a:p>
          <a:endParaRPr lang="en-US"/>
        </a:p>
      </dgm:t>
    </dgm:pt>
    <dgm:pt modelId="{21B44B70-E2E6-443F-974E-12FD6D16B82A}">
      <dgm:prSet/>
      <dgm:spPr/>
      <dgm:t>
        <a:bodyPr/>
        <a:lstStyle/>
        <a:p>
          <a:r>
            <a:rPr lang="en-US" b="0"/>
            <a:t>Results when a human is exposed to a lethal amount of electrical energy</a:t>
          </a:r>
          <a:endParaRPr lang="en-US"/>
        </a:p>
      </dgm:t>
    </dgm:pt>
    <dgm:pt modelId="{A0BF37B5-201C-4663-808F-CE07BCA1C8AA}" type="parTrans" cxnId="{80ED8626-EB86-41BC-B1A3-17C4BF885E0B}">
      <dgm:prSet/>
      <dgm:spPr/>
      <dgm:t>
        <a:bodyPr/>
        <a:lstStyle/>
        <a:p>
          <a:endParaRPr lang="en-US"/>
        </a:p>
      </dgm:t>
    </dgm:pt>
    <dgm:pt modelId="{D4C2ED6D-552D-42AC-A943-B78AD530EA30}" type="sibTrans" cxnId="{80ED8626-EB86-41BC-B1A3-17C4BF885E0B}">
      <dgm:prSet/>
      <dgm:spPr/>
      <dgm:t>
        <a:bodyPr/>
        <a:lstStyle/>
        <a:p>
          <a:endParaRPr lang="en-US"/>
        </a:p>
      </dgm:t>
    </dgm:pt>
    <dgm:pt modelId="{9FE3D33F-1C5B-4662-BCC8-F4C621666DB4}" type="pres">
      <dgm:prSet presAssocID="{25C513DE-C0B9-4126-8099-68CC548BD30E}" presName="linear" presStyleCnt="0">
        <dgm:presLayoutVars>
          <dgm:animLvl val="lvl"/>
          <dgm:resizeHandles val="exact"/>
        </dgm:presLayoutVars>
      </dgm:prSet>
      <dgm:spPr/>
    </dgm:pt>
    <dgm:pt modelId="{56216A29-E852-4807-8032-20D15519C51A}" type="pres">
      <dgm:prSet presAssocID="{F2B8A5B5-27DD-4B2C-BA37-59AE318C67DC}" presName="parentText" presStyleLbl="node1" presStyleIdx="0" presStyleCnt="1">
        <dgm:presLayoutVars>
          <dgm:chMax val="0"/>
          <dgm:bulletEnabled val="1"/>
        </dgm:presLayoutVars>
      </dgm:prSet>
      <dgm:spPr/>
    </dgm:pt>
    <dgm:pt modelId="{2C7A7534-2FAD-41B4-9492-DB8C4D57CD0A}" type="pres">
      <dgm:prSet presAssocID="{F2B8A5B5-27DD-4B2C-BA37-59AE318C67DC}" presName="childText" presStyleLbl="revTx" presStyleIdx="0" presStyleCnt="1">
        <dgm:presLayoutVars>
          <dgm:bulletEnabled val="1"/>
        </dgm:presLayoutVars>
      </dgm:prSet>
      <dgm:spPr/>
    </dgm:pt>
  </dgm:ptLst>
  <dgm:cxnLst>
    <dgm:cxn modelId="{BB110606-4898-40D5-85A3-04372AAD71FD}" srcId="{F2B8A5B5-27DD-4B2C-BA37-59AE318C67DC}" destId="{B40A2429-D24C-4009-911E-E196793AB60A}" srcOrd="0" destOrd="0" parTransId="{7330B000-4921-4A92-A38E-DA38303FBAFD}" sibTransId="{622F240C-1C29-4151-87AF-AEBBD6DAA8D2}"/>
    <dgm:cxn modelId="{B3E39C08-15E9-4427-B697-1EA526B0EEFE}" srcId="{F2B8A5B5-27DD-4B2C-BA37-59AE318C67DC}" destId="{C565C259-70FD-4A87-86D8-0689DD7E9EAA}" srcOrd="1" destOrd="0" parTransId="{5CDFCDDA-9EBE-495C-82D3-8EB765A1714F}" sibTransId="{E311B5EB-D71D-48DB-8F20-C321FCF6C7DE}"/>
    <dgm:cxn modelId="{6701B20D-A87A-452B-B01E-2E3F2E3EF9AC}" type="presOf" srcId="{B40A2429-D24C-4009-911E-E196793AB60A}" destId="{2C7A7534-2FAD-41B4-9492-DB8C4D57CD0A}" srcOrd="0" destOrd="0" presId="urn:microsoft.com/office/officeart/2005/8/layout/vList2"/>
    <dgm:cxn modelId="{80ED8626-EB86-41BC-B1A3-17C4BF885E0B}" srcId="{F2B8A5B5-27DD-4B2C-BA37-59AE318C67DC}" destId="{21B44B70-E2E6-443F-974E-12FD6D16B82A}" srcOrd="2" destOrd="0" parTransId="{A0BF37B5-201C-4663-808F-CE07BCA1C8AA}" sibTransId="{D4C2ED6D-552D-42AC-A943-B78AD530EA30}"/>
    <dgm:cxn modelId="{F92D6A5F-8EDF-4F4D-9200-6D72F7C7966A}" type="presOf" srcId="{C565C259-70FD-4A87-86D8-0689DD7E9EAA}" destId="{2C7A7534-2FAD-41B4-9492-DB8C4D57CD0A}" srcOrd="0" destOrd="1" presId="urn:microsoft.com/office/officeart/2005/8/layout/vList2"/>
    <dgm:cxn modelId="{F557A962-1889-4A51-B88F-DE28B2D08572}" type="presOf" srcId="{F2B8A5B5-27DD-4B2C-BA37-59AE318C67DC}" destId="{56216A29-E852-4807-8032-20D15519C51A}" srcOrd="0" destOrd="0" presId="urn:microsoft.com/office/officeart/2005/8/layout/vList2"/>
    <dgm:cxn modelId="{5BB1AB6A-B7A8-4155-87F7-DA32D9ED705B}" type="presOf" srcId="{25C513DE-C0B9-4126-8099-68CC548BD30E}" destId="{9FE3D33F-1C5B-4662-BCC8-F4C621666DB4}" srcOrd="0" destOrd="0" presId="urn:microsoft.com/office/officeart/2005/8/layout/vList2"/>
    <dgm:cxn modelId="{733F494E-9712-4658-A503-AC6E0BFA13AF}" type="presOf" srcId="{21B44B70-E2E6-443F-974E-12FD6D16B82A}" destId="{2C7A7534-2FAD-41B4-9492-DB8C4D57CD0A}" srcOrd="0" destOrd="2" presId="urn:microsoft.com/office/officeart/2005/8/layout/vList2"/>
    <dgm:cxn modelId="{7C2440CF-B4A8-4013-860C-C848D4548BE9}" srcId="{25C513DE-C0B9-4126-8099-68CC548BD30E}" destId="{F2B8A5B5-27DD-4B2C-BA37-59AE318C67DC}" srcOrd="0" destOrd="0" parTransId="{5047F104-467B-4C01-874E-CCDE98066B99}" sibTransId="{1A90019B-C538-4F66-AB36-38E079CDF4A8}"/>
    <dgm:cxn modelId="{E7571F2B-5933-45CC-974B-96D5973BD7E2}" type="presParOf" srcId="{9FE3D33F-1C5B-4662-BCC8-F4C621666DB4}" destId="{56216A29-E852-4807-8032-20D15519C51A}" srcOrd="0" destOrd="0" presId="urn:microsoft.com/office/officeart/2005/8/layout/vList2"/>
    <dgm:cxn modelId="{D9605FAB-3925-4C88-AE0C-817FE8466159}" type="presParOf" srcId="{9FE3D33F-1C5B-4662-BCC8-F4C621666DB4}" destId="{2C7A7534-2FAD-41B4-9492-DB8C4D57CD0A}" srcOrd="1"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947C6BF-D678-40C9-A5ED-B7D3365C0B85}"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F741849E-416F-4787-A3E6-F3F38D8434D5}">
      <dgm:prSet custT="1"/>
      <dgm:spPr/>
      <dgm:t>
        <a:bodyPr/>
        <a:lstStyle/>
        <a:p>
          <a:r>
            <a:rPr lang="en-US" sz="2400" b="0" dirty="0"/>
            <a:t>Shock:</a:t>
          </a:r>
          <a:endParaRPr lang="en-US" sz="2400" dirty="0"/>
        </a:p>
      </dgm:t>
    </dgm:pt>
    <dgm:pt modelId="{898FA48D-4F98-42C2-BEE0-DBDB22A49786}" type="parTrans" cxnId="{319C6D42-2626-45B8-B5D4-C32C8E2F43CC}">
      <dgm:prSet/>
      <dgm:spPr/>
      <dgm:t>
        <a:bodyPr/>
        <a:lstStyle/>
        <a:p>
          <a:endParaRPr lang="en-US"/>
        </a:p>
      </dgm:t>
    </dgm:pt>
    <dgm:pt modelId="{40C69FB4-1549-4EC9-87A8-C960FE7224AD}" type="sibTrans" cxnId="{319C6D42-2626-45B8-B5D4-C32C8E2F43CC}">
      <dgm:prSet/>
      <dgm:spPr/>
      <dgm:t>
        <a:bodyPr/>
        <a:lstStyle/>
        <a:p>
          <a:endParaRPr lang="en-US"/>
        </a:p>
      </dgm:t>
    </dgm:pt>
    <dgm:pt modelId="{F6690AA5-2A14-463B-A960-FF9A07E3B769}">
      <dgm:prSet custT="1"/>
      <dgm:spPr/>
      <dgm:t>
        <a:bodyPr/>
        <a:lstStyle/>
        <a:p>
          <a:r>
            <a:rPr lang="en-US" sz="2000" b="0" dirty="0"/>
            <a:t>Body becomes part </a:t>
          </a:r>
          <a:br>
            <a:rPr lang="en-US" sz="2000" b="0" dirty="0"/>
          </a:br>
          <a:r>
            <a:rPr lang="en-US" sz="2000" b="0" dirty="0"/>
            <a:t>of electrical circuit</a:t>
          </a:r>
          <a:endParaRPr lang="en-US" sz="2000" dirty="0"/>
        </a:p>
      </dgm:t>
    </dgm:pt>
    <dgm:pt modelId="{751EA599-1224-4678-9E54-20F9C65E8BA7}" type="parTrans" cxnId="{D4B9D617-2519-4C9B-BCA7-C4EBC3090104}">
      <dgm:prSet/>
      <dgm:spPr/>
      <dgm:t>
        <a:bodyPr/>
        <a:lstStyle/>
        <a:p>
          <a:endParaRPr lang="en-US"/>
        </a:p>
      </dgm:t>
    </dgm:pt>
    <dgm:pt modelId="{C45ED75A-7525-4806-BA4A-6466ED68289C}" type="sibTrans" cxnId="{D4B9D617-2519-4C9B-BCA7-C4EBC3090104}">
      <dgm:prSet/>
      <dgm:spPr/>
      <dgm:t>
        <a:bodyPr/>
        <a:lstStyle/>
        <a:p>
          <a:endParaRPr lang="en-US"/>
        </a:p>
      </dgm:t>
    </dgm:pt>
    <dgm:pt modelId="{93D970AB-A940-42D5-97E9-1F3AF7912596}">
      <dgm:prSet custT="1"/>
      <dgm:spPr/>
      <dgm:t>
        <a:bodyPr/>
        <a:lstStyle/>
        <a:p>
          <a:r>
            <a:rPr lang="en-US" sz="2000" b="0" dirty="0"/>
            <a:t>Reflex response to </a:t>
          </a:r>
          <a:br>
            <a:rPr lang="en-US" sz="2000" b="0" dirty="0"/>
          </a:br>
          <a:r>
            <a:rPr lang="en-US" sz="2000" b="0" dirty="0"/>
            <a:t>passage of electric </a:t>
          </a:r>
          <a:br>
            <a:rPr lang="en-US" sz="2000" b="0" dirty="0"/>
          </a:br>
          <a:r>
            <a:rPr lang="en-US" sz="2000" b="0" dirty="0"/>
            <a:t>current through the body</a:t>
          </a:r>
          <a:endParaRPr lang="en-US" sz="2000" dirty="0"/>
        </a:p>
      </dgm:t>
    </dgm:pt>
    <dgm:pt modelId="{378183C8-62FA-45A1-864F-DDFC61F85EBC}" type="parTrans" cxnId="{0296AD26-828A-423D-A9B9-6675A862A499}">
      <dgm:prSet/>
      <dgm:spPr/>
      <dgm:t>
        <a:bodyPr/>
        <a:lstStyle/>
        <a:p>
          <a:endParaRPr lang="en-US"/>
        </a:p>
      </dgm:t>
    </dgm:pt>
    <dgm:pt modelId="{C8246D65-1F47-4CBC-8B7B-E16C8234F690}" type="sibTrans" cxnId="{0296AD26-828A-423D-A9B9-6675A862A499}">
      <dgm:prSet/>
      <dgm:spPr/>
      <dgm:t>
        <a:bodyPr/>
        <a:lstStyle/>
        <a:p>
          <a:endParaRPr lang="en-US"/>
        </a:p>
      </dgm:t>
    </dgm:pt>
    <dgm:pt modelId="{4A9AF394-6896-4CF5-8E4B-C56423441108}" type="pres">
      <dgm:prSet presAssocID="{8947C6BF-D678-40C9-A5ED-B7D3365C0B85}" presName="hierChild1" presStyleCnt="0">
        <dgm:presLayoutVars>
          <dgm:chPref val="1"/>
          <dgm:dir/>
          <dgm:animOne val="branch"/>
          <dgm:animLvl val="lvl"/>
          <dgm:resizeHandles/>
        </dgm:presLayoutVars>
      </dgm:prSet>
      <dgm:spPr/>
    </dgm:pt>
    <dgm:pt modelId="{F31C7B41-BC1D-47B0-B5E2-90180A1CFB1A}" type="pres">
      <dgm:prSet presAssocID="{F741849E-416F-4787-A3E6-F3F38D8434D5}" presName="hierRoot1" presStyleCnt="0"/>
      <dgm:spPr/>
    </dgm:pt>
    <dgm:pt modelId="{B15C3FA0-DDCB-4785-A0E2-9F5717699754}" type="pres">
      <dgm:prSet presAssocID="{F741849E-416F-4787-A3E6-F3F38D8434D5}" presName="composite" presStyleCnt="0"/>
      <dgm:spPr/>
    </dgm:pt>
    <dgm:pt modelId="{C52B19B1-81F9-4360-9F6E-677E74C4C199}" type="pres">
      <dgm:prSet presAssocID="{F741849E-416F-4787-A3E6-F3F38D8434D5}" presName="background" presStyleLbl="node0" presStyleIdx="0" presStyleCnt="1"/>
      <dgm:spPr/>
    </dgm:pt>
    <dgm:pt modelId="{B112DE70-45F5-4F2A-BE71-14C85756B562}" type="pres">
      <dgm:prSet presAssocID="{F741849E-416F-4787-A3E6-F3F38D8434D5}" presName="text" presStyleLbl="fgAcc0" presStyleIdx="0" presStyleCnt="1">
        <dgm:presLayoutVars>
          <dgm:chPref val="3"/>
        </dgm:presLayoutVars>
      </dgm:prSet>
      <dgm:spPr/>
    </dgm:pt>
    <dgm:pt modelId="{63B1D03F-2E11-4B2F-8F55-30C1A3D6D152}" type="pres">
      <dgm:prSet presAssocID="{F741849E-416F-4787-A3E6-F3F38D8434D5}" presName="hierChild2" presStyleCnt="0"/>
      <dgm:spPr/>
    </dgm:pt>
    <dgm:pt modelId="{33B20746-6092-4D72-AA03-DEB8D3C97D04}" type="pres">
      <dgm:prSet presAssocID="{751EA599-1224-4678-9E54-20F9C65E8BA7}" presName="Name10" presStyleLbl="parChTrans1D2" presStyleIdx="0" presStyleCnt="2"/>
      <dgm:spPr/>
    </dgm:pt>
    <dgm:pt modelId="{CF917496-E30B-43C6-9995-AAFA727A1702}" type="pres">
      <dgm:prSet presAssocID="{F6690AA5-2A14-463B-A960-FF9A07E3B769}" presName="hierRoot2" presStyleCnt="0"/>
      <dgm:spPr/>
    </dgm:pt>
    <dgm:pt modelId="{A613CEC8-D803-406A-894B-F926781ADE55}" type="pres">
      <dgm:prSet presAssocID="{F6690AA5-2A14-463B-A960-FF9A07E3B769}" presName="composite2" presStyleCnt="0"/>
      <dgm:spPr/>
    </dgm:pt>
    <dgm:pt modelId="{A7ABB414-CB11-4841-8499-4B789F2002DE}" type="pres">
      <dgm:prSet presAssocID="{F6690AA5-2A14-463B-A960-FF9A07E3B769}" presName="background2" presStyleLbl="node2" presStyleIdx="0" presStyleCnt="2"/>
      <dgm:spPr/>
    </dgm:pt>
    <dgm:pt modelId="{76286B56-CB28-42EB-B4BC-6180E7942D66}" type="pres">
      <dgm:prSet presAssocID="{F6690AA5-2A14-463B-A960-FF9A07E3B769}" presName="text2" presStyleLbl="fgAcc2" presStyleIdx="0" presStyleCnt="2" custScaleX="98341" custScaleY="170447">
        <dgm:presLayoutVars>
          <dgm:chPref val="3"/>
        </dgm:presLayoutVars>
      </dgm:prSet>
      <dgm:spPr/>
    </dgm:pt>
    <dgm:pt modelId="{46748398-2EA2-4F73-8ECD-D4D2A27CA9E2}" type="pres">
      <dgm:prSet presAssocID="{F6690AA5-2A14-463B-A960-FF9A07E3B769}" presName="hierChild3" presStyleCnt="0"/>
      <dgm:spPr/>
    </dgm:pt>
    <dgm:pt modelId="{BB9E30F7-2A0A-45B0-97B4-D373F0C666DC}" type="pres">
      <dgm:prSet presAssocID="{378183C8-62FA-45A1-864F-DDFC61F85EBC}" presName="Name10" presStyleLbl="parChTrans1D2" presStyleIdx="1" presStyleCnt="2"/>
      <dgm:spPr/>
    </dgm:pt>
    <dgm:pt modelId="{0CEF65EF-EB8E-4865-85D2-5065487CF0D8}" type="pres">
      <dgm:prSet presAssocID="{93D970AB-A940-42D5-97E9-1F3AF7912596}" presName="hierRoot2" presStyleCnt="0"/>
      <dgm:spPr/>
    </dgm:pt>
    <dgm:pt modelId="{1B1E031E-5199-4870-8E68-2AE8A466B620}" type="pres">
      <dgm:prSet presAssocID="{93D970AB-A940-42D5-97E9-1F3AF7912596}" presName="composite2" presStyleCnt="0"/>
      <dgm:spPr/>
    </dgm:pt>
    <dgm:pt modelId="{0A4F2ACC-249B-4BB1-912B-26205B1D1EF3}" type="pres">
      <dgm:prSet presAssocID="{93D970AB-A940-42D5-97E9-1F3AF7912596}" presName="background2" presStyleLbl="node2" presStyleIdx="1" presStyleCnt="2"/>
      <dgm:spPr/>
    </dgm:pt>
    <dgm:pt modelId="{6BA2259A-FD57-4E92-A7E1-F3FEF7472575}" type="pres">
      <dgm:prSet presAssocID="{93D970AB-A940-42D5-97E9-1F3AF7912596}" presName="text2" presStyleLbl="fgAcc2" presStyleIdx="1" presStyleCnt="2" custScaleY="186911">
        <dgm:presLayoutVars>
          <dgm:chPref val="3"/>
        </dgm:presLayoutVars>
      </dgm:prSet>
      <dgm:spPr/>
    </dgm:pt>
    <dgm:pt modelId="{B2A9F808-2B52-4C45-8979-8747EF636807}" type="pres">
      <dgm:prSet presAssocID="{93D970AB-A940-42D5-97E9-1F3AF7912596}" presName="hierChild3" presStyleCnt="0"/>
      <dgm:spPr/>
    </dgm:pt>
  </dgm:ptLst>
  <dgm:cxnLst>
    <dgm:cxn modelId="{6D786816-CBC7-42C1-9B9F-E24E33F339D1}" type="presOf" srcId="{F741849E-416F-4787-A3E6-F3F38D8434D5}" destId="{B112DE70-45F5-4F2A-BE71-14C85756B562}" srcOrd="0" destOrd="0" presId="urn:microsoft.com/office/officeart/2005/8/layout/hierarchy1"/>
    <dgm:cxn modelId="{D4B9D617-2519-4C9B-BCA7-C4EBC3090104}" srcId="{F741849E-416F-4787-A3E6-F3F38D8434D5}" destId="{F6690AA5-2A14-463B-A960-FF9A07E3B769}" srcOrd="0" destOrd="0" parTransId="{751EA599-1224-4678-9E54-20F9C65E8BA7}" sibTransId="{C45ED75A-7525-4806-BA4A-6466ED68289C}"/>
    <dgm:cxn modelId="{ACF8371E-09F1-4923-B872-01DE385FAFD6}" type="presOf" srcId="{93D970AB-A940-42D5-97E9-1F3AF7912596}" destId="{6BA2259A-FD57-4E92-A7E1-F3FEF7472575}" srcOrd="0" destOrd="0" presId="urn:microsoft.com/office/officeart/2005/8/layout/hierarchy1"/>
    <dgm:cxn modelId="{0296AD26-828A-423D-A9B9-6675A862A499}" srcId="{F741849E-416F-4787-A3E6-F3F38D8434D5}" destId="{93D970AB-A940-42D5-97E9-1F3AF7912596}" srcOrd="1" destOrd="0" parTransId="{378183C8-62FA-45A1-864F-DDFC61F85EBC}" sibTransId="{C8246D65-1F47-4CBC-8B7B-E16C8234F690}"/>
    <dgm:cxn modelId="{FBDDE02E-D566-4FA3-8663-E71144BDBB96}" type="presOf" srcId="{8947C6BF-D678-40C9-A5ED-B7D3365C0B85}" destId="{4A9AF394-6896-4CF5-8E4B-C56423441108}" srcOrd="0" destOrd="0" presId="urn:microsoft.com/office/officeart/2005/8/layout/hierarchy1"/>
    <dgm:cxn modelId="{995A0E35-0DC1-470F-AB40-173D508AB2A1}" type="presOf" srcId="{378183C8-62FA-45A1-864F-DDFC61F85EBC}" destId="{BB9E30F7-2A0A-45B0-97B4-D373F0C666DC}" srcOrd="0" destOrd="0" presId="urn:microsoft.com/office/officeart/2005/8/layout/hierarchy1"/>
    <dgm:cxn modelId="{319C6D42-2626-45B8-B5D4-C32C8E2F43CC}" srcId="{8947C6BF-D678-40C9-A5ED-B7D3365C0B85}" destId="{F741849E-416F-4787-A3E6-F3F38D8434D5}" srcOrd="0" destOrd="0" parTransId="{898FA48D-4F98-42C2-BEE0-DBDB22A49786}" sibTransId="{40C69FB4-1549-4EC9-87A8-C960FE7224AD}"/>
    <dgm:cxn modelId="{621ECEC4-C835-45D4-AC4F-FA6DBF991BD6}" type="presOf" srcId="{F6690AA5-2A14-463B-A960-FF9A07E3B769}" destId="{76286B56-CB28-42EB-B4BC-6180E7942D66}" srcOrd="0" destOrd="0" presId="urn:microsoft.com/office/officeart/2005/8/layout/hierarchy1"/>
    <dgm:cxn modelId="{D41A56CB-A480-4B74-A379-482E912A9032}" type="presOf" srcId="{751EA599-1224-4678-9E54-20F9C65E8BA7}" destId="{33B20746-6092-4D72-AA03-DEB8D3C97D04}" srcOrd="0" destOrd="0" presId="urn:microsoft.com/office/officeart/2005/8/layout/hierarchy1"/>
    <dgm:cxn modelId="{A84A9B88-AFD9-4BE5-839A-1AF54FA61CF0}" type="presParOf" srcId="{4A9AF394-6896-4CF5-8E4B-C56423441108}" destId="{F31C7B41-BC1D-47B0-B5E2-90180A1CFB1A}" srcOrd="0" destOrd="0" presId="urn:microsoft.com/office/officeart/2005/8/layout/hierarchy1"/>
    <dgm:cxn modelId="{DAE4DBB9-4009-4A7A-BC56-66F997755C47}" type="presParOf" srcId="{F31C7B41-BC1D-47B0-B5E2-90180A1CFB1A}" destId="{B15C3FA0-DDCB-4785-A0E2-9F5717699754}" srcOrd="0" destOrd="0" presId="urn:microsoft.com/office/officeart/2005/8/layout/hierarchy1"/>
    <dgm:cxn modelId="{04F11452-1FC8-4D65-86F1-12CAA5866B12}" type="presParOf" srcId="{B15C3FA0-DDCB-4785-A0E2-9F5717699754}" destId="{C52B19B1-81F9-4360-9F6E-677E74C4C199}" srcOrd="0" destOrd="0" presId="urn:microsoft.com/office/officeart/2005/8/layout/hierarchy1"/>
    <dgm:cxn modelId="{7DB8DB9D-8692-4EFA-9158-BABE9C9F8162}" type="presParOf" srcId="{B15C3FA0-DDCB-4785-A0E2-9F5717699754}" destId="{B112DE70-45F5-4F2A-BE71-14C85756B562}" srcOrd="1" destOrd="0" presId="urn:microsoft.com/office/officeart/2005/8/layout/hierarchy1"/>
    <dgm:cxn modelId="{EC048351-94E4-4AE2-A22F-6E596DDAC062}" type="presParOf" srcId="{F31C7B41-BC1D-47B0-B5E2-90180A1CFB1A}" destId="{63B1D03F-2E11-4B2F-8F55-30C1A3D6D152}" srcOrd="1" destOrd="0" presId="urn:microsoft.com/office/officeart/2005/8/layout/hierarchy1"/>
    <dgm:cxn modelId="{0F0EF945-D484-43DB-80ED-A46C237AD972}" type="presParOf" srcId="{63B1D03F-2E11-4B2F-8F55-30C1A3D6D152}" destId="{33B20746-6092-4D72-AA03-DEB8D3C97D04}" srcOrd="0" destOrd="0" presId="urn:microsoft.com/office/officeart/2005/8/layout/hierarchy1"/>
    <dgm:cxn modelId="{EC040A25-E3F0-4229-835D-A558319D7999}" type="presParOf" srcId="{63B1D03F-2E11-4B2F-8F55-30C1A3D6D152}" destId="{CF917496-E30B-43C6-9995-AAFA727A1702}" srcOrd="1" destOrd="0" presId="urn:microsoft.com/office/officeart/2005/8/layout/hierarchy1"/>
    <dgm:cxn modelId="{5451CEF7-442E-42E5-B90C-B12F581D8CE6}" type="presParOf" srcId="{CF917496-E30B-43C6-9995-AAFA727A1702}" destId="{A613CEC8-D803-406A-894B-F926781ADE55}" srcOrd="0" destOrd="0" presId="urn:microsoft.com/office/officeart/2005/8/layout/hierarchy1"/>
    <dgm:cxn modelId="{95C001EF-AB77-4C1F-9E47-CBAB96BAE2F4}" type="presParOf" srcId="{A613CEC8-D803-406A-894B-F926781ADE55}" destId="{A7ABB414-CB11-4841-8499-4B789F2002DE}" srcOrd="0" destOrd="0" presId="urn:microsoft.com/office/officeart/2005/8/layout/hierarchy1"/>
    <dgm:cxn modelId="{B681F6C4-2F7A-4902-90B1-43B03A305B4A}" type="presParOf" srcId="{A613CEC8-D803-406A-894B-F926781ADE55}" destId="{76286B56-CB28-42EB-B4BC-6180E7942D66}" srcOrd="1" destOrd="0" presId="urn:microsoft.com/office/officeart/2005/8/layout/hierarchy1"/>
    <dgm:cxn modelId="{0BF00EE5-7DB3-4E8C-B2B9-D4C41E23E166}" type="presParOf" srcId="{CF917496-E30B-43C6-9995-AAFA727A1702}" destId="{46748398-2EA2-4F73-8ECD-D4D2A27CA9E2}" srcOrd="1" destOrd="0" presId="urn:microsoft.com/office/officeart/2005/8/layout/hierarchy1"/>
    <dgm:cxn modelId="{FAF24559-7FE4-4F4A-92A6-04A0471C608C}" type="presParOf" srcId="{63B1D03F-2E11-4B2F-8F55-30C1A3D6D152}" destId="{BB9E30F7-2A0A-45B0-97B4-D373F0C666DC}" srcOrd="2" destOrd="0" presId="urn:microsoft.com/office/officeart/2005/8/layout/hierarchy1"/>
    <dgm:cxn modelId="{56763AA6-89D6-4887-B6CB-2308F41B46AB}" type="presParOf" srcId="{63B1D03F-2E11-4B2F-8F55-30C1A3D6D152}" destId="{0CEF65EF-EB8E-4865-85D2-5065487CF0D8}" srcOrd="3" destOrd="0" presId="urn:microsoft.com/office/officeart/2005/8/layout/hierarchy1"/>
    <dgm:cxn modelId="{16F2D5EE-4282-40AD-978E-DEEF45A0D236}" type="presParOf" srcId="{0CEF65EF-EB8E-4865-85D2-5065487CF0D8}" destId="{1B1E031E-5199-4870-8E68-2AE8A466B620}" srcOrd="0" destOrd="0" presId="urn:microsoft.com/office/officeart/2005/8/layout/hierarchy1"/>
    <dgm:cxn modelId="{97483BA2-35DC-4C39-B3BB-5A4E71127CEC}" type="presParOf" srcId="{1B1E031E-5199-4870-8E68-2AE8A466B620}" destId="{0A4F2ACC-249B-4BB1-912B-26205B1D1EF3}" srcOrd="0" destOrd="0" presId="urn:microsoft.com/office/officeart/2005/8/layout/hierarchy1"/>
    <dgm:cxn modelId="{305B3E34-B236-4E02-A80C-49F8BD08E60E}" type="presParOf" srcId="{1B1E031E-5199-4870-8E68-2AE8A466B620}" destId="{6BA2259A-FD57-4E92-A7E1-F3FEF7472575}" srcOrd="1" destOrd="0" presId="urn:microsoft.com/office/officeart/2005/8/layout/hierarchy1"/>
    <dgm:cxn modelId="{4BB3BECA-0683-4AF9-8BD7-1D01A21F53F8}" type="presParOf" srcId="{0CEF65EF-EB8E-4865-85D2-5065487CF0D8}" destId="{B2A9F808-2B52-4C45-8979-8747EF636807}"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75DE560-C36E-409C-8C81-C2E24B96003F}"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39C07308-16F7-4532-9D81-5F2869D7B137}">
      <dgm:prSet custT="1"/>
      <dgm:spPr/>
      <dgm:t>
        <a:bodyPr/>
        <a:lstStyle/>
        <a:p>
          <a:r>
            <a:rPr lang="en-US" sz="3600" b="0" dirty="0"/>
            <a:t>Fire:</a:t>
          </a:r>
          <a:endParaRPr lang="en-US" sz="3600" dirty="0"/>
        </a:p>
      </dgm:t>
    </dgm:pt>
    <dgm:pt modelId="{313783AD-5CE8-4043-AED1-B3A4F14954B4}" type="parTrans" cxnId="{114F4609-E9CF-42AC-BE1C-2710486A77DC}">
      <dgm:prSet/>
      <dgm:spPr/>
      <dgm:t>
        <a:bodyPr/>
        <a:lstStyle/>
        <a:p>
          <a:endParaRPr lang="en-US"/>
        </a:p>
      </dgm:t>
    </dgm:pt>
    <dgm:pt modelId="{CBFD431D-9671-4AC3-B9DB-F23DB7B36654}" type="sibTrans" cxnId="{114F4609-E9CF-42AC-BE1C-2710486A77DC}">
      <dgm:prSet/>
      <dgm:spPr/>
      <dgm:t>
        <a:bodyPr/>
        <a:lstStyle/>
        <a:p>
          <a:endParaRPr lang="en-US"/>
        </a:p>
      </dgm:t>
    </dgm:pt>
    <dgm:pt modelId="{308355B8-0EED-4D8B-ABE1-2FEE11CA4F1B}">
      <dgm:prSet custT="1"/>
      <dgm:spPr/>
      <dgm:t>
        <a:bodyPr/>
        <a:lstStyle/>
        <a:p>
          <a:r>
            <a:rPr lang="en-US" sz="2800" b="0" dirty="0"/>
            <a:t>Most result from problems with "fixed wiring”</a:t>
          </a:r>
          <a:endParaRPr lang="en-US" sz="2800" dirty="0"/>
        </a:p>
      </dgm:t>
    </dgm:pt>
    <dgm:pt modelId="{9E9B9A5C-3118-4AF2-ACD8-28D744070BA5}" type="parTrans" cxnId="{9A290B11-DCF9-47F3-9115-B8B93BAB02EC}">
      <dgm:prSet/>
      <dgm:spPr/>
      <dgm:t>
        <a:bodyPr/>
        <a:lstStyle/>
        <a:p>
          <a:endParaRPr lang="en-US"/>
        </a:p>
      </dgm:t>
    </dgm:pt>
    <dgm:pt modelId="{695C5341-5A02-4E77-A72F-1319EDADCED6}" type="sibTrans" cxnId="{9A290B11-DCF9-47F3-9115-B8B93BAB02EC}">
      <dgm:prSet/>
      <dgm:spPr/>
      <dgm:t>
        <a:bodyPr/>
        <a:lstStyle/>
        <a:p>
          <a:endParaRPr lang="en-US"/>
        </a:p>
      </dgm:t>
    </dgm:pt>
    <dgm:pt modelId="{CEB0A436-A528-40E7-AEB6-3F0D01BA4C6B}">
      <dgm:prSet custT="1"/>
      <dgm:spPr/>
      <dgm:t>
        <a:bodyPr/>
        <a:lstStyle/>
        <a:p>
          <a:r>
            <a:rPr lang="en-US" sz="2800" b="0" dirty="0"/>
            <a:t>Problems with cords, plugs, receptacles, and switches also cause electrical fires</a:t>
          </a:r>
          <a:endParaRPr lang="en-US" sz="2800" dirty="0"/>
        </a:p>
      </dgm:t>
    </dgm:pt>
    <dgm:pt modelId="{17BA96F5-2DB5-4044-92AB-065A32691B5F}" type="parTrans" cxnId="{6A25C912-F760-42E9-88C6-CCB66F72D5AC}">
      <dgm:prSet/>
      <dgm:spPr/>
      <dgm:t>
        <a:bodyPr/>
        <a:lstStyle/>
        <a:p>
          <a:endParaRPr lang="en-US"/>
        </a:p>
      </dgm:t>
    </dgm:pt>
    <dgm:pt modelId="{CD758F41-3577-4BA7-81DF-FFC86A3E01FC}" type="sibTrans" cxnId="{6A25C912-F760-42E9-88C6-CCB66F72D5AC}">
      <dgm:prSet/>
      <dgm:spPr/>
      <dgm:t>
        <a:bodyPr/>
        <a:lstStyle/>
        <a:p>
          <a:endParaRPr lang="en-US"/>
        </a:p>
      </dgm:t>
    </dgm:pt>
    <dgm:pt modelId="{51CDE81C-2275-4635-B6AE-CD744EF1527E}" type="pres">
      <dgm:prSet presAssocID="{B75DE560-C36E-409C-8C81-C2E24B96003F}" presName="root" presStyleCnt="0">
        <dgm:presLayoutVars>
          <dgm:dir/>
          <dgm:resizeHandles val="exact"/>
        </dgm:presLayoutVars>
      </dgm:prSet>
      <dgm:spPr/>
    </dgm:pt>
    <dgm:pt modelId="{3C6BFC44-C306-4C22-9636-C8DD17454E94}" type="pres">
      <dgm:prSet presAssocID="{39C07308-16F7-4532-9D81-5F2869D7B137}" presName="compNode" presStyleCnt="0"/>
      <dgm:spPr/>
    </dgm:pt>
    <dgm:pt modelId="{DF249B0B-4EB9-4946-9F1A-B307960BB065}" type="pres">
      <dgm:prSet presAssocID="{39C07308-16F7-4532-9D81-5F2869D7B137}" presName="bgRect" presStyleLbl="bgShp" presStyleIdx="0" presStyleCnt="1" custScaleY="333333"/>
      <dgm:spPr/>
    </dgm:pt>
    <dgm:pt modelId="{5B83C309-5299-45DD-92D4-4106291F7C8E}" type="pres">
      <dgm:prSet presAssocID="{39C07308-16F7-4532-9D81-5F2869D7B137}" presName="iconRect" presStyleLbl="node1" presStyleIdx="0" presStyleCnt="1" custLinFactY="-37671" custLinFactNeighborX="15469" custLinFactNeighborY="-100000"/>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Firefighter"/>
        </a:ext>
      </dgm:extLst>
    </dgm:pt>
    <dgm:pt modelId="{A89DC882-0475-4997-A0D7-C0553ADFAF22}" type="pres">
      <dgm:prSet presAssocID="{39C07308-16F7-4532-9D81-5F2869D7B137}" presName="spaceRect" presStyleCnt="0"/>
      <dgm:spPr/>
    </dgm:pt>
    <dgm:pt modelId="{19A6196A-D023-4D63-9F1C-97C684A40757}" type="pres">
      <dgm:prSet presAssocID="{39C07308-16F7-4532-9D81-5F2869D7B137}" presName="parTx" presStyleLbl="revTx" presStyleIdx="0" presStyleCnt="2" custLinFactNeighborX="-8333" custLinFactNeighborY="-74105">
        <dgm:presLayoutVars>
          <dgm:chMax val="0"/>
          <dgm:chPref val="0"/>
        </dgm:presLayoutVars>
      </dgm:prSet>
      <dgm:spPr/>
    </dgm:pt>
    <dgm:pt modelId="{91648015-D54C-4670-A46A-357E5D405AFC}" type="pres">
      <dgm:prSet presAssocID="{39C07308-16F7-4532-9D81-5F2869D7B137}" presName="desTx" presStyleLbl="revTx" presStyleIdx="1" presStyleCnt="2" custScaleX="154396" custScaleY="230277" custLinFactNeighborX="-41208" custLinFactNeighborY="-5955">
        <dgm:presLayoutVars/>
      </dgm:prSet>
      <dgm:spPr/>
    </dgm:pt>
  </dgm:ptLst>
  <dgm:cxnLst>
    <dgm:cxn modelId="{114F4609-E9CF-42AC-BE1C-2710486A77DC}" srcId="{B75DE560-C36E-409C-8C81-C2E24B96003F}" destId="{39C07308-16F7-4532-9D81-5F2869D7B137}" srcOrd="0" destOrd="0" parTransId="{313783AD-5CE8-4043-AED1-B3A4F14954B4}" sibTransId="{CBFD431D-9671-4AC3-B9DB-F23DB7B36654}"/>
    <dgm:cxn modelId="{9A290B11-DCF9-47F3-9115-B8B93BAB02EC}" srcId="{39C07308-16F7-4532-9D81-5F2869D7B137}" destId="{308355B8-0EED-4D8B-ABE1-2FEE11CA4F1B}" srcOrd="0" destOrd="0" parTransId="{9E9B9A5C-3118-4AF2-ACD8-28D744070BA5}" sibTransId="{695C5341-5A02-4E77-A72F-1319EDADCED6}"/>
    <dgm:cxn modelId="{6A25C912-F760-42E9-88C6-CCB66F72D5AC}" srcId="{39C07308-16F7-4532-9D81-5F2869D7B137}" destId="{CEB0A436-A528-40E7-AEB6-3F0D01BA4C6B}" srcOrd="1" destOrd="0" parTransId="{17BA96F5-2DB5-4044-92AB-065A32691B5F}" sibTransId="{CD758F41-3577-4BA7-81DF-FFC86A3E01FC}"/>
    <dgm:cxn modelId="{419B972B-F735-4A24-892C-5F8FF06EFE08}" type="presOf" srcId="{B75DE560-C36E-409C-8C81-C2E24B96003F}" destId="{51CDE81C-2275-4635-B6AE-CD744EF1527E}" srcOrd="0" destOrd="0" presId="urn:microsoft.com/office/officeart/2018/2/layout/IconVerticalSolidList"/>
    <dgm:cxn modelId="{694FB394-7F97-4540-8BB6-F4489C0DB3B7}" type="presOf" srcId="{39C07308-16F7-4532-9D81-5F2869D7B137}" destId="{19A6196A-D023-4D63-9F1C-97C684A40757}" srcOrd="0" destOrd="0" presId="urn:microsoft.com/office/officeart/2018/2/layout/IconVerticalSolidList"/>
    <dgm:cxn modelId="{46F143DB-263F-4DB4-84E4-B8F56AE079F0}" type="presOf" srcId="{CEB0A436-A528-40E7-AEB6-3F0D01BA4C6B}" destId="{91648015-D54C-4670-A46A-357E5D405AFC}" srcOrd="0" destOrd="1" presId="urn:microsoft.com/office/officeart/2018/2/layout/IconVerticalSolidList"/>
    <dgm:cxn modelId="{FB6B35F7-B706-4A12-B397-0D9B3F327879}" type="presOf" srcId="{308355B8-0EED-4D8B-ABE1-2FEE11CA4F1B}" destId="{91648015-D54C-4670-A46A-357E5D405AFC}" srcOrd="0" destOrd="0" presId="urn:microsoft.com/office/officeart/2018/2/layout/IconVerticalSolidList"/>
    <dgm:cxn modelId="{7494B322-19D0-4C43-82CD-1344F9DA73EB}" type="presParOf" srcId="{51CDE81C-2275-4635-B6AE-CD744EF1527E}" destId="{3C6BFC44-C306-4C22-9636-C8DD17454E94}" srcOrd="0" destOrd="0" presId="urn:microsoft.com/office/officeart/2018/2/layout/IconVerticalSolidList"/>
    <dgm:cxn modelId="{0E783C2D-27E8-4858-8F05-547BB8931D30}" type="presParOf" srcId="{3C6BFC44-C306-4C22-9636-C8DD17454E94}" destId="{DF249B0B-4EB9-4946-9F1A-B307960BB065}" srcOrd="0" destOrd="0" presId="urn:microsoft.com/office/officeart/2018/2/layout/IconVerticalSolidList"/>
    <dgm:cxn modelId="{145A7945-1E41-4129-A9DC-E8AE4678F29A}" type="presParOf" srcId="{3C6BFC44-C306-4C22-9636-C8DD17454E94}" destId="{5B83C309-5299-45DD-92D4-4106291F7C8E}" srcOrd="1" destOrd="0" presId="urn:microsoft.com/office/officeart/2018/2/layout/IconVerticalSolidList"/>
    <dgm:cxn modelId="{9BB4237B-0C0E-48FB-B629-7D74092AF0D5}" type="presParOf" srcId="{3C6BFC44-C306-4C22-9636-C8DD17454E94}" destId="{A89DC882-0475-4997-A0D7-C0553ADFAF22}" srcOrd="2" destOrd="0" presId="urn:microsoft.com/office/officeart/2018/2/layout/IconVerticalSolidList"/>
    <dgm:cxn modelId="{59D54006-CC89-4121-9D3C-C4704A57E07B}" type="presParOf" srcId="{3C6BFC44-C306-4C22-9636-C8DD17454E94}" destId="{19A6196A-D023-4D63-9F1C-97C684A40757}" srcOrd="3" destOrd="0" presId="urn:microsoft.com/office/officeart/2018/2/layout/IconVerticalSolidList"/>
    <dgm:cxn modelId="{6FAF3CAB-EBFA-40AE-A291-00168797558D}" type="presParOf" srcId="{3C6BFC44-C306-4C22-9636-C8DD17454E94}" destId="{91648015-D54C-4670-A46A-357E5D405AFC}" srcOrd="4"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F747F58-B0B2-4CB6-918B-2A11082DB1B1}" type="doc">
      <dgm:prSet loTypeId="urn:microsoft.com/office/officeart/2005/8/layout/hList1" loCatId="list" qsTypeId="urn:microsoft.com/office/officeart/2005/8/quickstyle/simple5" qsCatId="simple" csTypeId="urn:microsoft.com/office/officeart/2005/8/colors/accent3_2" csCatId="accent3"/>
      <dgm:spPr/>
      <dgm:t>
        <a:bodyPr/>
        <a:lstStyle/>
        <a:p>
          <a:endParaRPr lang="en-US"/>
        </a:p>
      </dgm:t>
    </dgm:pt>
    <dgm:pt modelId="{EB7C0B8E-9FF6-4571-BEBC-F64B91861EB1}">
      <dgm:prSet/>
      <dgm:spPr/>
      <dgm:t>
        <a:bodyPr/>
        <a:lstStyle/>
        <a:p>
          <a:r>
            <a:rPr lang="en-US" b="0"/>
            <a:t>Explosions:</a:t>
          </a:r>
          <a:endParaRPr lang="en-US"/>
        </a:p>
      </dgm:t>
    </dgm:pt>
    <dgm:pt modelId="{B6EE77BD-98C5-4A7A-8C05-B328168E00E5}" type="parTrans" cxnId="{04D0BFC5-BEBB-4760-B714-19975B569733}">
      <dgm:prSet/>
      <dgm:spPr/>
      <dgm:t>
        <a:bodyPr/>
        <a:lstStyle/>
        <a:p>
          <a:endParaRPr lang="en-US"/>
        </a:p>
      </dgm:t>
    </dgm:pt>
    <dgm:pt modelId="{21E879EF-3E89-4355-A8EE-A744C8F9F633}" type="sibTrans" cxnId="{04D0BFC5-BEBB-4760-B714-19975B569733}">
      <dgm:prSet/>
      <dgm:spPr/>
      <dgm:t>
        <a:bodyPr/>
        <a:lstStyle/>
        <a:p>
          <a:endParaRPr lang="en-US"/>
        </a:p>
      </dgm:t>
    </dgm:pt>
    <dgm:pt modelId="{EB6EDCFA-E0D9-4298-B59E-2D8E67A8D01E}">
      <dgm:prSet/>
      <dgm:spPr/>
      <dgm:t>
        <a:bodyPr/>
        <a:lstStyle/>
        <a:p>
          <a:r>
            <a:rPr lang="en-US" b="0"/>
            <a:t>Occur when electricity ignites explosive mixture of material in the air</a:t>
          </a:r>
          <a:endParaRPr lang="en-US"/>
        </a:p>
      </dgm:t>
    </dgm:pt>
    <dgm:pt modelId="{F3367B06-C129-4FFC-B24E-9B4F9C4B69CC}" type="parTrans" cxnId="{79ACD4B4-DA8E-4535-89C9-2EF3BF54F868}">
      <dgm:prSet/>
      <dgm:spPr/>
      <dgm:t>
        <a:bodyPr/>
        <a:lstStyle/>
        <a:p>
          <a:endParaRPr lang="en-US"/>
        </a:p>
      </dgm:t>
    </dgm:pt>
    <dgm:pt modelId="{87277B23-AB7D-4BF0-A08A-9D90A85BBE34}" type="sibTrans" cxnId="{79ACD4B4-DA8E-4535-89C9-2EF3BF54F868}">
      <dgm:prSet/>
      <dgm:spPr/>
      <dgm:t>
        <a:bodyPr/>
        <a:lstStyle/>
        <a:p>
          <a:endParaRPr lang="en-US"/>
        </a:p>
      </dgm:t>
    </dgm:pt>
    <dgm:pt modelId="{DB09EC31-7848-4F4B-B0FA-AE4765D96FB0}">
      <dgm:prSet/>
      <dgm:spPr/>
      <dgm:t>
        <a:bodyPr/>
        <a:lstStyle/>
        <a:p>
          <a:r>
            <a:rPr lang="en-US" b="0"/>
            <a:t>Note:</a:t>
          </a:r>
          <a:endParaRPr lang="en-US"/>
        </a:p>
      </dgm:t>
    </dgm:pt>
    <dgm:pt modelId="{F7577943-509F-41E0-B201-4A15B6D500AC}" type="parTrans" cxnId="{ACF1E546-7520-48D1-9AC8-003EB1856079}">
      <dgm:prSet/>
      <dgm:spPr/>
      <dgm:t>
        <a:bodyPr/>
        <a:lstStyle/>
        <a:p>
          <a:endParaRPr lang="en-US"/>
        </a:p>
      </dgm:t>
    </dgm:pt>
    <dgm:pt modelId="{69F7C32A-C717-47F2-8D62-C36F884E97B3}" type="sibTrans" cxnId="{ACF1E546-7520-48D1-9AC8-003EB1856079}">
      <dgm:prSet/>
      <dgm:spPr/>
      <dgm:t>
        <a:bodyPr/>
        <a:lstStyle/>
        <a:p>
          <a:endParaRPr lang="en-US"/>
        </a:p>
      </dgm:t>
    </dgm:pt>
    <dgm:pt modelId="{82FEAB56-1159-4EA8-BF57-EC4417EC329A}">
      <dgm:prSet/>
      <dgm:spPr/>
      <dgm:t>
        <a:bodyPr/>
        <a:lstStyle/>
        <a:p>
          <a:r>
            <a:rPr lang="en-US"/>
            <a:t>Electricity is source of these hazards</a:t>
          </a:r>
        </a:p>
      </dgm:t>
    </dgm:pt>
    <dgm:pt modelId="{5AE98130-2CB6-4B1E-AA58-82C09AAF47FE}" type="parTrans" cxnId="{E3E96899-F526-41E7-9F35-A52E4F713316}">
      <dgm:prSet/>
      <dgm:spPr/>
      <dgm:t>
        <a:bodyPr/>
        <a:lstStyle/>
        <a:p>
          <a:endParaRPr lang="en-US"/>
        </a:p>
      </dgm:t>
    </dgm:pt>
    <dgm:pt modelId="{E901C28E-6C9A-43FB-87A8-1165A5CFB571}" type="sibTrans" cxnId="{E3E96899-F526-41E7-9F35-A52E4F713316}">
      <dgm:prSet/>
      <dgm:spPr/>
      <dgm:t>
        <a:bodyPr/>
        <a:lstStyle/>
        <a:p>
          <a:endParaRPr lang="en-US"/>
        </a:p>
      </dgm:t>
    </dgm:pt>
    <dgm:pt modelId="{CDE9E572-E340-40B8-8388-0E09C5147501}">
      <dgm:prSet/>
      <dgm:spPr/>
      <dgm:t>
        <a:bodyPr/>
        <a:lstStyle/>
        <a:p>
          <a:r>
            <a:rPr lang="en-US" dirty="0"/>
            <a:t>All hazards are of equal importance</a:t>
          </a:r>
        </a:p>
      </dgm:t>
    </dgm:pt>
    <dgm:pt modelId="{3B1F6F53-5FC8-43FB-BB1F-3B58356B501B}" type="parTrans" cxnId="{1A8C6096-7592-4EA2-B200-8C8E61CB400D}">
      <dgm:prSet/>
      <dgm:spPr/>
      <dgm:t>
        <a:bodyPr/>
        <a:lstStyle/>
        <a:p>
          <a:endParaRPr lang="en-US"/>
        </a:p>
      </dgm:t>
    </dgm:pt>
    <dgm:pt modelId="{C949EAA8-0B5F-422C-872F-B4DAEE7B24D1}" type="sibTrans" cxnId="{1A8C6096-7592-4EA2-B200-8C8E61CB400D}">
      <dgm:prSet/>
      <dgm:spPr/>
      <dgm:t>
        <a:bodyPr/>
        <a:lstStyle/>
        <a:p>
          <a:endParaRPr lang="en-US"/>
        </a:p>
      </dgm:t>
    </dgm:pt>
    <dgm:pt modelId="{83862644-589D-4AD9-9862-0787F090DEAF}">
      <dgm:prSet/>
      <dgm:spPr/>
      <dgm:t>
        <a:bodyPr/>
        <a:lstStyle/>
        <a:p>
          <a:r>
            <a:rPr lang="en-US"/>
            <a:t>Lesson focuses on eliminating electrical hazards</a:t>
          </a:r>
        </a:p>
      </dgm:t>
    </dgm:pt>
    <dgm:pt modelId="{E287F228-9DD9-41F6-86FA-8613A9D6B2A0}" type="parTrans" cxnId="{162614E4-3833-472C-9590-5C0A1AFFF2AB}">
      <dgm:prSet/>
      <dgm:spPr/>
      <dgm:t>
        <a:bodyPr/>
        <a:lstStyle/>
        <a:p>
          <a:endParaRPr lang="en-US"/>
        </a:p>
      </dgm:t>
    </dgm:pt>
    <dgm:pt modelId="{7B080170-9A8F-4E4F-ABC1-F1F1D0F13C98}" type="sibTrans" cxnId="{162614E4-3833-472C-9590-5C0A1AFFF2AB}">
      <dgm:prSet/>
      <dgm:spPr/>
      <dgm:t>
        <a:bodyPr/>
        <a:lstStyle/>
        <a:p>
          <a:endParaRPr lang="en-US"/>
        </a:p>
      </dgm:t>
    </dgm:pt>
    <dgm:pt modelId="{AA72D52D-FBF4-48A7-AB3F-46B57F572777}" type="pres">
      <dgm:prSet presAssocID="{CF747F58-B0B2-4CB6-918B-2A11082DB1B1}" presName="Name0" presStyleCnt="0">
        <dgm:presLayoutVars>
          <dgm:dir/>
          <dgm:animLvl val="lvl"/>
          <dgm:resizeHandles val="exact"/>
        </dgm:presLayoutVars>
      </dgm:prSet>
      <dgm:spPr/>
    </dgm:pt>
    <dgm:pt modelId="{45191E84-97D5-45B3-B81D-50AAE1F999A6}" type="pres">
      <dgm:prSet presAssocID="{EB7C0B8E-9FF6-4571-BEBC-F64B91861EB1}" presName="composite" presStyleCnt="0"/>
      <dgm:spPr/>
    </dgm:pt>
    <dgm:pt modelId="{CFF254C1-1F44-4E9D-9846-DE8D249091DD}" type="pres">
      <dgm:prSet presAssocID="{EB7C0B8E-9FF6-4571-BEBC-F64B91861EB1}" presName="parTx" presStyleLbl="alignNode1" presStyleIdx="0" presStyleCnt="1">
        <dgm:presLayoutVars>
          <dgm:chMax val="0"/>
          <dgm:chPref val="0"/>
          <dgm:bulletEnabled val="1"/>
        </dgm:presLayoutVars>
      </dgm:prSet>
      <dgm:spPr/>
    </dgm:pt>
    <dgm:pt modelId="{5FB7429E-7348-4CC2-8926-17EEB16C482E}" type="pres">
      <dgm:prSet presAssocID="{EB7C0B8E-9FF6-4571-BEBC-F64B91861EB1}" presName="desTx" presStyleLbl="alignAccFollowNode1" presStyleIdx="0" presStyleCnt="1">
        <dgm:presLayoutVars>
          <dgm:bulletEnabled val="1"/>
        </dgm:presLayoutVars>
      </dgm:prSet>
      <dgm:spPr/>
    </dgm:pt>
  </dgm:ptLst>
  <dgm:cxnLst>
    <dgm:cxn modelId="{ACF1E546-7520-48D1-9AC8-003EB1856079}" srcId="{EB7C0B8E-9FF6-4571-BEBC-F64B91861EB1}" destId="{DB09EC31-7848-4F4B-B0FA-AE4765D96FB0}" srcOrd="1" destOrd="0" parTransId="{F7577943-509F-41E0-B201-4A15B6D500AC}" sibTransId="{69F7C32A-C717-47F2-8D62-C36F884E97B3}"/>
    <dgm:cxn modelId="{F4A6FE76-089F-4408-80E4-9081EF2057AF}" type="presOf" srcId="{CDE9E572-E340-40B8-8388-0E09C5147501}" destId="{5FB7429E-7348-4CC2-8926-17EEB16C482E}" srcOrd="0" destOrd="3" presId="urn:microsoft.com/office/officeart/2005/8/layout/hList1"/>
    <dgm:cxn modelId="{94A3EC7F-CD18-43AB-B8A3-7104CF81A86E}" type="presOf" srcId="{CF747F58-B0B2-4CB6-918B-2A11082DB1B1}" destId="{AA72D52D-FBF4-48A7-AB3F-46B57F572777}" srcOrd="0" destOrd="0" presId="urn:microsoft.com/office/officeart/2005/8/layout/hList1"/>
    <dgm:cxn modelId="{1A8C6096-7592-4EA2-B200-8C8E61CB400D}" srcId="{DB09EC31-7848-4F4B-B0FA-AE4765D96FB0}" destId="{CDE9E572-E340-40B8-8388-0E09C5147501}" srcOrd="1" destOrd="0" parTransId="{3B1F6F53-5FC8-43FB-BB1F-3B58356B501B}" sibTransId="{C949EAA8-0B5F-422C-872F-B4DAEE7B24D1}"/>
    <dgm:cxn modelId="{E3E96899-F526-41E7-9F35-A52E4F713316}" srcId="{DB09EC31-7848-4F4B-B0FA-AE4765D96FB0}" destId="{82FEAB56-1159-4EA8-BF57-EC4417EC329A}" srcOrd="0" destOrd="0" parTransId="{5AE98130-2CB6-4B1E-AA58-82C09AAF47FE}" sibTransId="{E901C28E-6C9A-43FB-87A8-1165A5CFB571}"/>
    <dgm:cxn modelId="{243B78A2-D6FC-43E5-955A-F90D23A662DD}" type="presOf" srcId="{82FEAB56-1159-4EA8-BF57-EC4417EC329A}" destId="{5FB7429E-7348-4CC2-8926-17EEB16C482E}" srcOrd="0" destOrd="2" presId="urn:microsoft.com/office/officeart/2005/8/layout/hList1"/>
    <dgm:cxn modelId="{86835AA6-1401-4D4D-B9EA-06FD70A4C5D7}" type="presOf" srcId="{EB6EDCFA-E0D9-4298-B59E-2D8E67A8D01E}" destId="{5FB7429E-7348-4CC2-8926-17EEB16C482E}" srcOrd="0" destOrd="0" presId="urn:microsoft.com/office/officeart/2005/8/layout/hList1"/>
    <dgm:cxn modelId="{79ACD4B4-DA8E-4535-89C9-2EF3BF54F868}" srcId="{EB7C0B8E-9FF6-4571-BEBC-F64B91861EB1}" destId="{EB6EDCFA-E0D9-4298-B59E-2D8E67A8D01E}" srcOrd="0" destOrd="0" parTransId="{F3367B06-C129-4FFC-B24E-9B4F9C4B69CC}" sibTransId="{87277B23-AB7D-4BF0-A08A-9D90A85BBE34}"/>
    <dgm:cxn modelId="{E012E2C1-69E6-44C1-BD5F-60A1971B14DB}" type="presOf" srcId="{DB09EC31-7848-4F4B-B0FA-AE4765D96FB0}" destId="{5FB7429E-7348-4CC2-8926-17EEB16C482E}" srcOrd="0" destOrd="1" presId="urn:microsoft.com/office/officeart/2005/8/layout/hList1"/>
    <dgm:cxn modelId="{04D0BFC5-BEBB-4760-B714-19975B569733}" srcId="{CF747F58-B0B2-4CB6-918B-2A11082DB1B1}" destId="{EB7C0B8E-9FF6-4571-BEBC-F64B91861EB1}" srcOrd="0" destOrd="0" parTransId="{B6EE77BD-98C5-4A7A-8C05-B328168E00E5}" sibTransId="{21E879EF-3E89-4355-A8EE-A744C8F9F633}"/>
    <dgm:cxn modelId="{0292DAD3-A22E-4BD4-ABC2-CEF3EC176C94}" type="presOf" srcId="{EB7C0B8E-9FF6-4571-BEBC-F64B91861EB1}" destId="{CFF254C1-1F44-4E9D-9846-DE8D249091DD}" srcOrd="0" destOrd="0" presId="urn:microsoft.com/office/officeart/2005/8/layout/hList1"/>
    <dgm:cxn modelId="{162614E4-3833-472C-9590-5C0A1AFFF2AB}" srcId="{DB09EC31-7848-4F4B-B0FA-AE4765D96FB0}" destId="{83862644-589D-4AD9-9862-0787F090DEAF}" srcOrd="2" destOrd="0" parTransId="{E287F228-9DD9-41F6-86FA-8613A9D6B2A0}" sibTransId="{7B080170-9A8F-4E4F-ABC1-F1F1D0F13C98}"/>
    <dgm:cxn modelId="{2DA316E7-A5F1-411F-A8F7-1855ED9C65E7}" type="presOf" srcId="{83862644-589D-4AD9-9862-0787F090DEAF}" destId="{5FB7429E-7348-4CC2-8926-17EEB16C482E}" srcOrd="0" destOrd="4" presId="urn:microsoft.com/office/officeart/2005/8/layout/hList1"/>
    <dgm:cxn modelId="{22A55AC8-3DCB-46C2-8A23-C962E1D3F7EA}" type="presParOf" srcId="{AA72D52D-FBF4-48A7-AB3F-46B57F572777}" destId="{45191E84-97D5-45B3-B81D-50AAE1F999A6}" srcOrd="0" destOrd="0" presId="urn:microsoft.com/office/officeart/2005/8/layout/hList1"/>
    <dgm:cxn modelId="{9C432EB1-8F7E-4E77-AB47-30A104564AFD}" type="presParOf" srcId="{45191E84-97D5-45B3-B81D-50AAE1F999A6}" destId="{CFF254C1-1F44-4E9D-9846-DE8D249091DD}" srcOrd="0" destOrd="0" presId="urn:microsoft.com/office/officeart/2005/8/layout/hList1"/>
    <dgm:cxn modelId="{145B2896-26BA-4F98-A016-5F14A3D7D26A}" type="presParOf" srcId="{45191E84-97D5-45B3-B81D-50AAE1F999A6}" destId="{5FB7429E-7348-4CC2-8926-17EEB16C482E}" srcOrd="1" destOrd="0" presId="urn:microsoft.com/office/officeart/2005/8/layout/h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390B50B-2A35-4B4F-9905-259B0829C067}"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4CDC8669-81B9-4A6E-82C9-2D4055FBA452}">
      <dgm:prSet/>
      <dgm:spPr/>
      <dgm:t>
        <a:bodyPr/>
        <a:lstStyle/>
        <a:p>
          <a:r>
            <a:rPr lang="en-US" b="0"/>
            <a:t>Contact with overhead power lines:</a:t>
          </a:r>
          <a:endParaRPr lang="en-US"/>
        </a:p>
      </dgm:t>
    </dgm:pt>
    <dgm:pt modelId="{0785BA9D-64C1-45FA-A63C-191F4825889A}" type="parTrans" cxnId="{C29C2F87-9AA7-41AF-87B7-71C8FAD47ED4}">
      <dgm:prSet/>
      <dgm:spPr/>
      <dgm:t>
        <a:bodyPr/>
        <a:lstStyle/>
        <a:p>
          <a:endParaRPr lang="en-US"/>
        </a:p>
      </dgm:t>
    </dgm:pt>
    <dgm:pt modelId="{6727D652-C99D-4978-9792-D313840B240E}" type="sibTrans" cxnId="{C29C2F87-9AA7-41AF-87B7-71C8FAD47ED4}">
      <dgm:prSet/>
      <dgm:spPr/>
      <dgm:t>
        <a:bodyPr/>
        <a:lstStyle/>
        <a:p>
          <a:endParaRPr lang="en-US"/>
        </a:p>
      </dgm:t>
    </dgm:pt>
    <dgm:pt modelId="{26F97B1D-C029-479B-AA45-964045522601}">
      <dgm:prSet/>
      <dgm:spPr/>
      <dgm:t>
        <a:bodyPr/>
        <a:lstStyle/>
        <a:p>
          <a:r>
            <a:rPr lang="en-US" b="0"/>
            <a:t>Overhead and buried </a:t>
          </a:r>
          <a:br>
            <a:rPr lang="en-US" b="0"/>
          </a:br>
          <a:r>
            <a:rPr lang="en-US" b="0"/>
            <a:t>power lines carry </a:t>
          </a:r>
          <a:br>
            <a:rPr lang="en-US" b="0"/>
          </a:br>
          <a:r>
            <a:rPr lang="en-US" b="0"/>
            <a:t>extremely high voltage</a:t>
          </a:r>
          <a:endParaRPr lang="en-US"/>
        </a:p>
      </dgm:t>
    </dgm:pt>
    <dgm:pt modelId="{B23E09F2-A8A7-4556-ADE7-771A12C6F2DB}" type="parTrans" cxnId="{DCEAD646-7024-42B4-BAFF-69BAD15F24E1}">
      <dgm:prSet/>
      <dgm:spPr/>
      <dgm:t>
        <a:bodyPr/>
        <a:lstStyle/>
        <a:p>
          <a:endParaRPr lang="en-US"/>
        </a:p>
      </dgm:t>
    </dgm:pt>
    <dgm:pt modelId="{B9938548-8B16-4595-8970-CB1FA6131C38}" type="sibTrans" cxnId="{DCEAD646-7024-42B4-BAFF-69BAD15F24E1}">
      <dgm:prSet/>
      <dgm:spPr/>
      <dgm:t>
        <a:bodyPr/>
        <a:lstStyle/>
        <a:p>
          <a:endParaRPr lang="en-US"/>
        </a:p>
      </dgm:t>
    </dgm:pt>
    <dgm:pt modelId="{57C6AE6F-F3CC-482A-98BD-56E098D48822}">
      <dgm:prSet/>
      <dgm:spPr/>
      <dgm:t>
        <a:bodyPr/>
        <a:lstStyle/>
        <a:p>
          <a:r>
            <a:rPr lang="en-US" b="0"/>
            <a:t>Risks</a:t>
          </a:r>
          <a:endParaRPr lang="en-US"/>
        </a:p>
      </dgm:t>
    </dgm:pt>
    <dgm:pt modelId="{4906FDCD-7A71-4628-83F4-48D1EEECB143}" type="parTrans" cxnId="{0A51A76C-5143-4FC8-B8C4-306289428B87}">
      <dgm:prSet/>
      <dgm:spPr/>
      <dgm:t>
        <a:bodyPr/>
        <a:lstStyle/>
        <a:p>
          <a:endParaRPr lang="en-US"/>
        </a:p>
      </dgm:t>
    </dgm:pt>
    <dgm:pt modelId="{A10B21FF-262E-4728-A015-10063BE8D55A}" type="sibTrans" cxnId="{0A51A76C-5143-4FC8-B8C4-306289428B87}">
      <dgm:prSet/>
      <dgm:spPr/>
      <dgm:t>
        <a:bodyPr/>
        <a:lstStyle/>
        <a:p>
          <a:endParaRPr lang="en-US"/>
        </a:p>
      </dgm:t>
    </dgm:pt>
    <dgm:pt modelId="{7E64F43E-D7A1-48CE-AE59-6CFDDB3FA8D5}">
      <dgm:prSet/>
      <dgm:spPr/>
      <dgm:t>
        <a:bodyPr/>
        <a:lstStyle/>
        <a:p>
          <a:r>
            <a:rPr lang="en-US"/>
            <a:t>Electrocution (main risk)</a:t>
          </a:r>
        </a:p>
      </dgm:t>
    </dgm:pt>
    <dgm:pt modelId="{6D5F6621-E6A2-4C4B-8D5A-C32807A7232D}" type="parTrans" cxnId="{BF0F7E81-12FE-4921-9CED-3E35164713B7}">
      <dgm:prSet/>
      <dgm:spPr/>
      <dgm:t>
        <a:bodyPr/>
        <a:lstStyle/>
        <a:p>
          <a:endParaRPr lang="en-US"/>
        </a:p>
      </dgm:t>
    </dgm:pt>
    <dgm:pt modelId="{AABDAACC-37ED-497C-9A07-D7680A948E86}" type="sibTrans" cxnId="{BF0F7E81-12FE-4921-9CED-3E35164713B7}">
      <dgm:prSet/>
      <dgm:spPr/>
      <dgm:t>
        <a:bodyPr/>
        <a:lstStyle/>
        <a:p>
          <a:endParaRPr lang="en-US"/>
        </a:p>
      </dgm:t>
    </dgm:pt>
    <dgm:pt modelId="{DACC4CA3-1A54-405F-91C4-C646C5623929}">
      <dgm:prSet/>
      <dgm:spPr/>
      <dgm:t>
        <a:bodyPr/>
        <a:lstStyle/>
        <a:p>
          <a:r>
            <a:rPr lang="en-US"/>
            <a:t>Burns and falls</a:t>
          </a:r>
        </a:p>
      </dgm:t>
    </dgm:pt>
    <dgm:pt modelId="{48A13EF9-2B10-4D76-BA21-C2ADCFEE3E5A}" type="parTrans" cxnId="{924D0D5F-CA4F-4A0D-AC89-920935A1E00A}">
      <dgm:prSet/>
      <dgm:spPr/>
      <dgm:t>
        <a:bodyPr/>
        <a:lstStyle/>
        <a:p>
          <a:endParaRPr lang="en-US"/>
        </a:p>
      </dgm:t>
    </dgm:pt>
    <dgm:pt modelId="{45610E6F-FF2A-4DB4-8FF6-BE79574FBB1C}" type="sibTrans" cxnId="{924D0D5F-CA4F-4A0D-AC89-920935A1E00A}">
      <dgm:prSet/>
      <dgm:spPr/>
      <dgm:t>
        <a:bodyPr/>
        <a:lstStyle/>
        <a:p>
          <a:endParaRPr lang="en-US"/>
        </a:p>
      </dgm:t>
    </dgm:pt>
    <dgm:pt modelId="{6A489425-93F2-42C5-AD01-099B496D3355}" type="pres">
      <dgm:prSet presAssocID="{8390B50B-2A35-4B4F-9905-259B0829C067}" presName="linear" presStyleCnt="0">
        <dgm:presLayoutVars>
          <dgm:animLvl val="lvl"/>
          <dgm:resizeHandles val="exact"/>
        </dgm:presLayoutVars>
      </dgm:prSet>
      <dgm:spPr/>
    </dgm:pt>
    <dgm:pt modelId="{4D290A32-F7AA-4844-A702-9EEC1A2B4F72}" type="pres">
      <dgm:prSet presAssocID="{4CDC8669-81B9-4A6E-82C9-2D4055FBA452}" presName="parentText" presStyleLbl="node1" presStyleIdx="0" presStyleCnt="1">
        <dgm:presLayoutVars>
          <dgm:chMax val="0"/>
          <dgm:bulletEnabled val="1"/>
        </dgm:presLayoutVars>
      </dgm:prSet>
      <dgm:spPr/>
    </dgm:pt>
    <dgm:pt modelId="{D0856D11-4A6F-480C-880D-803D6C53BC2D}" type="pres">
      <dgm:prSet presAssocID="{4CDC8669-81B9-4A6E-82C9-2D4055FBA452}" presName="childText" presStyleLbl="revTx" presStyleIdx="0" presStyleCnt="1">
        <dgm:presLayoutVars>
          <dgm:bulletEnabled val="1"/>
        </dgm:presLayoutVars>
      </dgm:prSet>
      <dgm:spPr/>
    </dgm:pt>
  </dgm:ptLst>
  <dgm:cxnLst>
    <dgm:cxn modelId="{924D0D5F-CA4F-4A0D-AC89-920935A1E00A}" srcId="{57C6AE6F-F3CC-482A-98BD-56E098D48822}" destId="{DACC4CA3-1A54-405F-91C4-C646C5623929}" srcOrd="1" destOrd="0" parTransId="{48A13EF9-2B10-4D76-BA21-C2ADCFEE3E5A}" sibTransId="{45610E6F-FF2A-4DB4-8FF6-BE79574FBB1C}"/>
    <dgm:cxn modelId="{59E23260-5D23-4706-979F-2E3A0CD5031E}" type="presOf" srcId="{26F97B1D-C029-479B-AA45-964045522601}" destId="{D0856D11-4A6F-480C-880D-803D6C53BC2D}" srcOrd="0" destOrd="0" presId="urn:microsoft.com/office/officeart/2005/8/layout/vList2"/>
    <dgm:cxn modelId="{DCEAD646-7024-42B4-BAFF-69BAD15F24E1}" srcId="{4CDC8669-81B9-4A6E-82C9-2D4055FBA452}" destId="{26F97B1D-C029-479B-AA45-964045522601}" srcOrd="0" destOrd="0" parTransId="{B23E09F2-A8A7-4556-ADE7-771A12C6F2DB}" sibTransId="{B9938548-8B16-4595-8970-CB1FA6131C38}"/>
    <dgm:cxn modelId="{0A51A76C-5143-4FC8-B8C4-306289428B87}" srcId="{4CDC8669-81B9-4A6E-82C9-2D4055FBA452}" destId="{57C6AE6F-F3CC-482A-98BD-56E098D48822}" srcOrd="1" destOrd="0" parTransId="{4906FDCD-7A71-4628-83F4-48D1EEECB143}" sibTransId="{A10B21FF-262E-4728-A015-10063BE8D55A}"/>
    <dgm:cxn modelId="{BF0F7E81-12FE-4921-9CED-3E35164713B7}" srcId="{57C6AE6F-F3CC-482A-98BD-56E098D48822}" destId="{7E64F43E-D7A1-48CE-AE59-6CFDDB3FA8D5}" srcOrd="0" destOrd="0" parTransId="{6D5F6621-E6A2-4C4B-8D5A-C32807A7232D}" sibTransId="{AABDAACC-37ED-497C-9A07-D7680A948E86}"/>
    <dgm:cxn modelId="{C29C2F87-9AA7-41AF-87B7-71C8FAD47ED4}" srcId="{8390B50B-2A35-4B4F-9905-259B0829C067}" destId="{4CDC8669-81B9-4A6E-82C9-2D4055FBA452}" srcOrd="0" destOrd="0" parTransId="{0785BA9D-64C1-45FA-A63C-191F4825889A}" sibTransId="{6727D652-C99D-4978-9792-D313840B240E}"/>
    <dgm:cxn modelId="{079051AB-DF52-4AD4-932B-17CBEDE5C372}" type="presOf" srcId="{DACC4CA3-1A54-405F-91C4-C646C5623929}" destId="{D0856D11-4A6F-480C-880D-803D6C53BC2D}" srcOrd="0" destOrd="3" presId="urn:microsoft.com/office/officeart/2005/8/layout/vList2"/>
    <dgm:cxn modelId="{FF8EA6B1-7F9C-46BD-9F94-D0008ABB60EF}" type="presOf" srcId="{57C6AE6F-F3CC-482A-98BD-56E098D48822}" destId="{D0856D11-4A6F-480C-880D-803D6C53BC2D}" srcOrd="0" destOrd="1" presId="urn:microsoft.com/office/officeart/2005/8/layout/vList2"/>
    <dgm:cxn modelId="{556A34B2-1C06-4F60-B44B-5131E623953C}" type="presOf" srcId="{8390B50B-2A35-4B4F-9905-259B0829C067}" destId="{6A489425-93F2-42C5-AD01-099B496D3355}" srcOrd="0" destOrd="0" presId="urn:microsoft.com/office/officeart/2005/8/layout/vList2"/>
    <dgm:cxn modelId="{956C6ACA-28E6-4375-93E9-FD054D4BCCC7}" type="presOf" srcId="{4CDC8669-81B9-4A6E-82C9-2D4055FBA452}" destId="{4D290A32-F7AA-4844-A702-9EEC1A2B4F72}" srcOrd="0" destOrd="0" presId="urn:microsoft.com/office/officeart/2005/8/layout/vList2"/>
    <dgm:cxn modelId="{A6FB2AF6-8885-434E-8DE8-877001D059D4}" type="presOf" srcId="{7E64F43E-D7A1-48CE-AE59-6CFDDB3FA8D5}" destId="{D0856D11-4A6F-480C-880D-803D6C53BC2D}" srcOrd="0" destOrd="2" presId="urn:microsoft.com/office/officeart/2005/8/layout/vList2"/>
    <dgm:cxn modelId="{26EA1F7B-961C-4F14-ADFB-A99A3B6D946D}" type="presParOf" srcId="{6A489425-93F2-42C5-AD01-099B496D3355}" destId="{4D290A32-F7AA-4844-A702-9EEC1A2B4F72}" srcOrd="0" destOrd="0" presId="urn:microsoft.com/office/officeart/2005/8/layout/vList2"/>
    <dgm:cxn modelId="{23957903-29C0-476C-8650-38D886D138BD}" type="presParOf" srcId="{6A489425-93F2-42C5-AD01-099B496D3355}" destId="{D0856D11-4A6F-480C-880D-803D6C53BC2D}"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BEE06BF-6A7A-4616-A281-7B0469BBE8B4}" type="doc">
      <dgm:prSet loTypeId="urn:microsoft.com/office/officeart/2005/8/layout/default" loCatId="list" qsTypeId="urn:microsoft.com/office/officeart/2005/8/quickstyle/simple4" qsCatId="simple" csTypeId="urn:microsoft.com/office/officeart/2005/8/colors/accent2_2" csCatId="accent2"/>
      <dgm:spPr/>
      <dgm:t>
        <a:bodyPr/>
        <a:lstStyle/>
        <a:p>
          <a:endParaRPr lang="en-US"/>
        </a:p>
      </dgm:t>
    </dgm:pt>
    <dgm:pt modelId="{7D0155CC-9F23-4D88-8149-FEBF25B0351C}">
      <dgm:prSet/>
      <dgm:spPr/>
      <dgm:t>
        <a:bodyPr/>
        <a:lstStyle/>
        <a:p>
          <a:r>
            <a:rPr lang="en-US" b="0" dirty="0"/>
            <a:t>Cranes are not the only equipment that can reach overhead power lines.</a:t>
          </a:r>
          <a:endParaRPr lang="en-US" dirty="0"/>
        </a:p>
      </dgm:t>
    </dgm:pt>
    <dgm:pt modelId="{F3172BFD-B4D1-4ABC-AC79-FA346C3C6147}" type="parTrans" cxnId="{9D4F7EA6-D680-481E-B75B-8E8D9336D464}">
      <dgm:prSet/>
      <dgm:spPr/>
      <dgm:t>
        <a:bodyPr/>
        <a:lstStyle/>
        <a:p>
          <a:endParaRPr lang="en-US"/>
        </a:p>
      </dgm:t>
    </dgm:pt>
    <dgm:pt modelId="{EC46C51C-84D7-44BF-A8C5-C00D31D5D9CD}" type="sibTrans" cxnId="{9D4F7EA6-D680-481E-B75B-8E8D9336D464}">
      <dgm:prSet/>
      <dgm:spPr/>
      <dgm:t>
        <a:bodyPr/>
        <a:lstStyle/>
        <a:p>
          <a:endParaRPr lang="en-US"/>
        </a:p>
      </dgm:t>
    </dgm:pt>
    <dgm:pt modelId="{EC53B273-F019-478E-BE59-4E3DB6521754}">
      <dgm:prSet/>
      <dgm:spPr/>
      <dgm:t>
        <a:bodyPr/>
        <a:lstStyle/>
        <a:p>
          <a:r>
            <a:rPr lang="en-US" b="0"/>
            <a:t>Use of ladders or suspension in a man-basket under or near power lines are risks.</a:t>
          </a:r>
          <a:endParaRPr lang="en-US"/>
        </a:p>
      </dgm:t>
    </dgm:pt>
    <dgm:pt modelId="{9542921B-7373-4ADA-9BE3-E88D6BF56341}" type="parTrans" cxnId="{28737FFD-5B7E-4B51-AC60-44430D1E0FEF}">
      <dgm:prSet/>
      <dgm:spPr/>
      <dgm:t>
        <a:bodyPr/>
        <a:lstStyle/>
        <a:p>
          <a:endParaRPr lang="en-US"/>
        </a:p>
      </dgm:t>
    </dgm:pt>
    <dgm:pt modelId="{BF4B1778-06D5-4BF8-9541-5A6A8F26E7A4}" type="sibTrans" cxnId="{28737FFD-5B7E-4B51-AC60-44430D1E0FEF}">
      <dgm:prSet/>
      <dgm:spPr/>
      <dgm:t>
        <a:bodyPr/>
        <a:lstStyle/>
        <a:p>
          <a:endParaRPr lang="en-US"/>
        </a:p>
      </dgm:t>
    </dgm:pt>
    <dgm:pt modelId="{A88EFEB1-B452-4BF8-8C0A-5062A5B9BDAE}" type="pres">
      <dgm:prSet presAssocID="{5BEE06BF-6A7A-4616-A281-7B0469BBE8B4}" presName="diagram" presStyleCnt="0">
        <dgm:presLayoutVars>
          <dgm:dir/>
          <dgm:resizeHandles val="exact"/>
        </dgm:presLayoutVars>
      </dgm:prSet>
      <dgm:spPr/>
    </dgm:pt>
    <dgm:pt modelId="{CECCE3A3-B107-459A-BBC5-FB06F7CE455C}" type="pres">
      <dgm:prSet presAssocID="{7D0155CC-9F23-4D88-8149-FEBF25B0351C}" presName="node" presStyleLbl="node1" presStyleIdx="0" presStyleCnt="2">
        <dgm:presLayoutVars>
          <dgm:bulletEnabled val="1"/>
        </dgm:presLayoutVars>
      </dgm:prSet>
      <dgm:spPr/>
    </dgm:pt>
    <dgm:pt modelId="{7E2E2CBC-C3CA-4AE5-99A4-1FB7D49BD653}" type="pres">
      <dgm:prSet presAssocID="{EC46C51C-84D7-44BF-A8C5-C00D31D5D9CD}" presName="sibTrans" presStyleCnt="0"/>
      <dgm:spPr/>
    </dgm:pt>
    <dgm:pt modelId="{6C2FE058-A9CF-4769-A118-CBDDB07433C4}" type="pres">
      <dgm:prSet presAssocID="{EC53B273-F019-478E-BE59-4E3DB6521754}" presName="node" presStyleLbl="node1" presStyleIdx="1" presStyleCnt="2">
        <dgm:presLayoutVars>
          <dgm:bulletEnabled val="1"/>
        </dgm:presLayoutVars>
      </dgm:prSet>
      <dgm:spPr/>
    </dgm:pt>
  </dgm:ptLst>
  <dgm:cxnLst>
    <dgm:cxn modelId="{A077D715-4661-47DD-8284-B5800A912BAA}" type="presOf" srcId="{5BEE06BF-6A7A-4616-A281-7B0469BBE8B4}" destId="{A88EFEB1-B452-4BF8-8C0A-5062A5B9BDAE}" srcOrd="0" destOrd="0" presId="urn:microsoft.com/office/officeart/2005/8/layout/default"/>
    <dgm:cxn modelId="{9D4F7EA6-D680-481E-B75B-8E8D9336D464}" srcId="{5BEE06BF-6A7A-4616-A281-7B0469BBE8B4}" destId="{7D0155CC-9F23-4D88-8149-FEBF25B0351C}" srcOrd="0" destOrd="0" parTransId="{F3172BFD-B4D1-4ABC-AC79-FA346C3C6147}" sibTransId="{EC46C51C-84D7-44BF-A8C5-C00D31D5D9CD}"/>
    <dgm:cxn modelId="{F429CAC3-6849-45D1-9CE3-E165D289D95E}" type="presOf" srcId="{7D0155CC-9F23-4D88-8149-FEBF25B0351C}" destId="{CECCE3A3-B107-459A-BBC5-FB06F7CE455C}" srcOrd="0" destOrd="0" presId="urn:microsoft.com/office/officeart/2005/8/layout/default"/>
    <dgm:cxn modelId="{610904EE-631D-413D-88BC-2A55ECED68CE}" type="presOf" srcId="{EC53B273-F019-478E-BE59-4E3DB6521754}" destId="{6C2FE058-A9CF-4769-A118-CBDDB07433C4}" srcOrd="0" destOrd="0" presId="urn:microsoft.com/office/officeart/2005/8/layout/default"/>
    <dgm:cxn modelId="{28737FFD-5B7E-4B51-AC60-44430D1E0FEF}" srcId="{5BEE06BF-6A7A-4616-A281-7B0469BBE8B4}" destId="{EC53B273-F019-478E-BE59-4E3DB6521754}" srcOrd="1" destOrd="0" parTransId="{9542921B-7373-4ADA-9BE3-E88D6BF56341}" sibTransId="{BF4B1778-06D5-4BF8-9541-5A6A8F26E7A4}"/>
    <dgm:cxn modelId="{56EB2079-20AE-481F-B11F-EDCCD399B4E4}" type="presParOf" srcId="{A88EFEB1-B452-4BF8-8C0A-5062A5B9BDAE}" destId="{CECCE3A3-B107-459A-BBC5-FB06F7CE455C}" srcOrd="0" destOrd="0" presId="urn:microsoft.com/office/officeart/2005/8/layout/default"/>
    <dgm:cxn modelId="{38BE31D8-8B90-4595-8B2B-04BDD1A951F8}" type="presParOf" srcId="{A88EFEB1-B452-4BF8-8C0A-5062A5B9BDAE}" destId="{7E2E2CBC-C3CA-4AE5-99A4-1FB7D49BD653}" srcOrd="1" destOrd="0" presId="urn:microsoft.com/office/officeart/2005/8/layout/default"/>
    <dgm:cxn modelId="{B729F0B6-03C0-4EB4-9C52-F8BBA90577B9}" type="presParOf" srcId="{A88EFEB1-B452-4BF8-8C0A-5062A5B9BDAE}" destId="{6C2FE058-A9CF-4769-A118-CBDDB07433C4}" srcOrd="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A928497-6F3B-44E4-96D4-A85660776549}"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E1A567A8-86C0-4AC9-8A31-390FE40DE954}">
      <dgm:prSet custT="1"/>
      <dgm:spPr/>
      <dgm:t>
        <a:bodyPr/>
        <a:lstStyle/>
        <a:p>
          <a:r>
            <a:rPr lang="en-US" sz="1800" b="1" dirty="0"/>
            <a:t>Important</a:t>
          </a:r>
          <a:r>
            <a:rPr lang="en-US" sz="1800" b="0" dirty="0"/>
            <a:t>: the covering on an overhead power line is primarily for weather protection; therefore, workers need to know that if they touch a power line, covered or bare, death is probable.</a:t>
          </a:r>
          <a:endParaRPr lang="en-US" sz="1800" dirty="0"/>
        </a:p>
      </dgm:t>
    </dgm:pt>
    <dgm:pt modelId="{5D47BEC4-7120-4BCC-B232-74D45728DBF1}" type="parTrans" cxnId="{32215EDC-BA94-47CD-B1C1-C9DA311C3CD3}">
      <dgm:prSet/>
      <dgm:spPr/>
      <dgm:t>
        <a:bodyPr/>
        <a:lstStyle/>
        <a:p>
          <a:endParaRPr lang="en-US"/>
        </a:p>
      </dgm:t>
    </dgm:pt>
    <dgm:pt modelId="{75335006-66EA-47ED-9194-F26BC86E986D}" type="sibTrans" cxnId="{32215EDC-BA94-47CD-B1C1-C9DA311C3CD3}">
      <dgm:prSet/>
      <dgm:spPr/>
      <dgm:t>
        <a:bodyPr/>
        <a:lstStyle/>
        <a:p>
          <a:endParaRPr lang="en-US"/>
        </a:p>
      </dgm:t>
    </dgm:pt>
    <dgm:pt modelId="{6140C3BF-0E78-433E-AFA6-A4ED10A31FCC}">
      <dgm:prSet/>
      <dgm:spPr/>
      <dgm:t>
        <a:bodyPr/>
        <a:lstStyle/>
        <a:p>
          <a:r>
            <a:rPr lang="en-US" b="0">
              <a:hlinkClick xmlns:r="http://schemas.openxmlformats.org/officeDocument/2006/relationships" r:id="rId1"/>
            </a:rPr>
            <a:t>https://www.osha.gov/dts/vtools/construction/ladder_powerline_fnl_eng_web.html</a:t>
          </a:r>
          <a:r>
            <a:rPr lang="en-US" b="0"/>
            <a:t> </a:t>
          </a:r>
          <a:endParaRPr lang="en-US"/>
        </a:p>
      </dgm:t>
    </dgm:pt>
    <dgm:pt modelId="{BFCDA3C9-A42C-4BF0-8AAC-F2ECDF260346}" type="parTrans" cxnId="{F0483F10-D9FF-4A44-8C61-5719B212731C}">
      <dgm:prSet/>
      <dgm:spPr/>
      <dgm:t>
        <a:bodyPr/>
        <a:lstStyle/>
        <a:p>
          <a:endParaRPr lang="en-US"/>
        </a:p>
      </dgm:t>
    </dgm:pt>
    <dgm:pt modelId="{272D3BC8-DE75-49E2-B005-E00E33E1D21B}" type="sibTrans" cxnId="{F0483F10-D9FF-4A44-8C61-5719B212731C}">
      <dgm:prSet/>
      <dgm:spPr/>
      <dgm:t>
        <a:bodyPr/>
        <a:lstStyle/>
        <a:p>
          <a:endParaRPr lang="en-US"/>
        </a:p>
      </dgm:t>
    </dgm:pt>
    <dgm:pt modelId="{0202226D-09A0-4D0F-9B34-80D3CC1AD24F}" type="pres">
      <dgm:prSet presAssocID="{9A928497-6F3B-44E4-96D4-A85660776549}" presName="root" presStyleCnt="0">
        <dgm:presLayoutVars>
          <dgm:dir/>
          <dgm:resizeHandles val="exact"/>
        </dgm:presLayoutVars>
      </dgm:prSet>
      <dgm:spPr/>
    </dgm:pt>
    <dgm:pt modelId="{9BE28FA7-730B-41F7-A8A6-0127FF671591}" type="pres">
      <dgm:prSet presAssocID="{E1A567A8-86C0-4AC9-8A31-390FE40DE954}" presName="compNode" presStyleCnt="0"/>
      <dgm:spPr/>
    </dgm:pt>
    <dgm:pt modelId="{A47950EA-1563-43A8-89F3-A04DE94D38DD}" type="pres">
      <dgm:prSet presAssocID="{E1A567A8-86C0-4AC9-8A31-390FE40DE954}" presName="bgRect" presStyleLbl="bgShp" presStyleIdx="0" presStyleCnt="2"/>
      <dgm:spPr/>
    </dgm:pt>
    <dgm:pt modelId="{45FEC846-7686-446E-981B-CAC14DFE50FE}" type="pres">
      <dgm:prSet presAssocID="{E1A567A8-86C0-4AC9-8A31-390FE40DE954}" presName="iconRect" presStyleLbl="node1" presStyleIdx="0" presStyleCnt="2"/>
      <dgm:spPr>
        <a:blipFill>
          <a:blip xmlns:r="http://schemas.openxmlformats.org/officeDocument/2006/relationships"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dgm:spPr>
      <dgm:extLst>
        <a:ext uri="{E40237B7-FDA0-4F09-8148-C483321AD2D9}">
          <dgm14:cNvPr xmlns:dgm14="http://schemas.microsoft.com/office/drawing/2010/diagram" id="0" name="" descr="Electrician"/>
        </a:ext>
      </dgm:extLst>
    </dgm:pt>
    <dgm:pt modelId="{EDA9B417-AFD7-4114-91B7-249E1CF14A45}" type="pres">
      <dgm:prSet presAssocID="{E1A567A8-86C0-4AC9-8A31-390FE40DE954}" presName="spaceRect" presStyleCnt="0"/>
      <dgm:spPr/>
    </dgm:pt>
    <dgm:pt modelId="{B1C2E198-5B79-4118-A49C-ADF21C44031E}" type="pres">
      <dgm:prSet presAssocID="{E1A567A8-86C0-4AC9-8A31-390FE40DE954}" presName="parTx" presStyleLbl="revTx" presStyleIdx="0" presStyleCnt="2">
        <dgm:presLayoutVars>
          <dgm:chMax val="0"/>
          <dgm:chPref val="0"/>
        </dgm:presLayoutVars>
      </dgm:prSet>
      <dgm:spPr/>
    </dgm:pt>
    <dgm:pt modelId="{6382773D-A10D-4A0A-9C8E-D7C1B6BBC854}" type="pres">
      <dgm:prSet presAssocID="{75335006-66EA-47ED-9194-F26BC86E986D}" presName="sibTrans" presStyleCnt="0"/>
      <dgm:spPr/>
    </dgm:pt>
    <dgm:pt modelId="{1B2A6E3C-4CC5-4E9F-B543-A3F99AC485F2}" type="pres">
      <dgm:prSet presAssocID="{6140C3BF-0E78-433E-AFA6-A4ED10A31FCC}" presName="compNode" presStyleCnt="0"/>
      <dgm:spPr/>
    </dgm:pt>
    <dgm:pt modelId="{56CBFF0D-E9A6-4468-810E-1A0403C7CD23}" type="pres">
      <dgm:prSet presAssocID="{6140C3BF-0E78-433E-AFA6-A4ED10A31FCC}" presName="bgRect" presStyleLbl="bgShp" presStyleIdx="1" presStyleCnt="2"/>
      <dgm:spPr/>
    </dgm:pt>
    <dgm:pt modelId="{238000F9-0FD3-4170-8F7B-961F82DAB698}" type="pres">
      <dgm:prSet presAssocID="{6140C3BF-0E78-433E-AFA6-A4ED10A31FCC}" presName="iconRect" presStyleLbl="node1" presStyleIdx="1" presStyleCnt="2"/>
      <dgm:spPr>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dgm:spPr>
      <dgm:extLst>
        <a:ext uri="{E40237B7-FDA0-4F09-8148-C483321AD2D9}">
          <dgm14:cNvPr xmlns:dgm14="http://schemas.microsoft.com/office/drawing/2010/diagram" id="0" name="" descr="Earth Globe Americas"/>
        </a:ext>
      </dgm:extLst>
    </dgm:pt>
    <dgm:pt modelId="{63EEFAC6-00AC-450F-BC99-B51F6886C162}" type="pres">
      <dgm:prSet presAssocID="{6140C3BF-0E78-433E-AFA6-A4ED10A31FCC}" presName="spaceRect" presStyleCnt="0"/>
      <dgm:spPr/>
    </dgm:pt>
    <dgm:pt modelId="{8C01E8A8-EC66-48D9-A9BE-0DAB72233C9B}" type="pres">
      <dgm:prSet presAssocID="{6140C3BF-0E78-433E-AFA6-A4ED10A31FCC}" presName="parTx" presStyleLbl="revTx" presStyleIdx="1" presStyleCnt="2">
        <dgm:presLayoutVars>
          <dgm:chMax val="0"/>
          <dgm:chPref val="0"/>
        </dgm:presLayoutVars>
      </dgm:prSet>
      <dgm:spPr/>
    </dgm:pt>
  </dgm:ptLst>
  <dgm:cxnLst>
    <dgm:cxn modelId="{F0483F10-D9FF-4A44-8C61-5719B212731C}" srcId="{9A928497-6F3B-44E4-96D4-A85660776549}" destId="{6140C3BF-0E78-433E-AFA6-A4ED10A31FCC}" srcOrd="1" destOrd="0" parTransId="{BFCDA3C9-A42C-4BF0-8AAC-F2ECDF260346}" sibTransId="{272D3BC8-DE75-49E2-B005-E00E33E1D21B}"/>
    <dgm:cxn modelId="{3411D238-5925-4F78-A510-3160B4C06758}" type="presOf" srcId="{E1A567A8-86C0-4AC9-8A31-390FE40DE954}" destId="{B1C2E198-5B79-4118-A49C-ADF21C44031E}" srcOrd="0" destOrd="0" presId="urn:microsoft.com/office/officeart/2018/2/layout/IconVerticalSolidList"/>
    <dgm:cxn modelId="{A7FA6967-A36E-43E3-9B5A-2BF4AAEE927E}" type="presOf" srcId="{6140C3BF-0E78-433E-AFA6-A4ED10A31FCC}" destId="{8C01E8A8-EC66-48D9-A9BE-0DAB72233C9B}" srcOrd="0" destOrd="0" presId="urn:microsoft.com/office/officeart/2018/2/layout/IconVerticalSolidList"/>
    <dgm:cxn modelId="{0504E7D4-A9B4-48BD-A3DC-5954D856F19C}" type="presOf" srcId="{9A928497-6F3B-44E4-96D4-A85660776549}" destId="{0202226D-09A0-4D0F-9B34-80D3CC1AD24F}" srcOrd="0" destOrd="0" presId="urn:microsoft.com/office/officeart/2018/2/layout/IconVerticalSolidList"/>
    <dgm:cxn modelId="{32215EDC-BA94-47CD-B1C1-C9DA311C3CD3}" srcId="{9A928497-6F3B-44E4-96D4-A85660776549}" destId="{E1A567A8-86C0-4AC9-8A31-390FE40DE954}" srcOrd="0" destOrd="0" parTransId="{5D47BEC4-7120-4BCC-B232-74D45728DBF1}" sibTransId="{75335006-66EA-47ED-9194-F26BC86E986D}"/>
    <dgm:cxn modelId="{9825D1F4-07F0-465E-8689-E65D8AFDC678}" type="presParOf" srcId="{0202226D-09A0-4D0F-9B34-80D3CC1AD24F}" destId="{9BE28FA7-730B-41F7-A8A6-0127FF671591}" srcOrd="0" destOrd="0" presId="urn:microsoft.com/office/officeart/2018/2/layout/IconVerticalSolidList"/>
    <dgm:cxn modelId="{0D68BE37-FB2A-4EBF-AEED-919D2ACA8002}" type="presParOf" srcId="{9BE28FA7-730B-41F7-A8A6-0127FF671591}" destId="{A47950EA-1563-43A8-89F3-A04DE94D38DD}" srcOrd="0" destOrd="0" presId="urn:microsoft.com/office/officeart/2018/2/layout/IconVerticalSolidList"/>
    <dgm:cxn modelId="{DCFB067C-92F3-43B3-92DA-FB5556806FCF}" type="presParOf" srcId="{9BE28FA7-730B-41F7-A8A6-0127FF671591}" destId="{45FEC846-7686-446E-981B-CAC14DFE50FE}" srcOrd="1" destOrd="0" presId="urn:microsoft.com/office/officeart/2018/2/layout/IconVerticalSolidList"/>
    <dgm:cxn modelId="{B350DB17-B267-4B05-BD20-44ADF73DFE6B}" type="presParOf" srcId="{9BE28FA7-730B-41F7-A8A6-0127FF671591}" destId="{EDA9B417-AFD7-4114-91B7-249E1CF14A45}" srcOrd="2" destOrd="0" presId="urn:microsoft.com/office/officeart/2018/2/layout/IconVerticalSolidList"/>
    <dgm:cxn modelId="{45AD75C4-AA27-4AEA-A804-AFE7AE8613D8}" type="presParOf" srcId="{9BE28FA7-730B-41F7-A8A6-0127FF671591}" destId="{B1C2E198-5B79-4118-A49C-ADF21C44031E}" srcOrd="3" destOrd="0" presId="urn:microsoft.com/office/officeart/2018/2/layout/IconVerticalSolidList"/>
    <dgm:cxn modelId="{ED1F86F4-EB66-468B-B06A-5C73087E3F59}" type="presParOf" srcId="{0202226D-09A0-4D0F-9B34-80D3CC1AD24F}" destId="{6382773D-A10D-4A0A-9C8E-D7C1B6BBC854}" srcOrd="1" destOrd="0" presId="urn:microsoft.com/office/officeart/2018/2/layout/IconVerticalSolidList"/>
    <dgm:cxn modelId="{009428AC-43AC-4128-BFE4-5E8CD06FFF57}" type="presParOf" srcId="{0202226D-09A0-4D0F-9B34-80D3CC1AD24F}" destId="{1B2A6E3C-4CC5-4E9F-B543-A3F99AC485F2}" srcOrd="2" destOrd="0" presId="urn:microsoft.com/office/officeart/2018/2/layout/IconVerticalSolidList"/>
    <dgm:cxn modelId="{21CA1FD9-3500-4B98-BC82-2A0C5C2DD24D}" type="presParOf" srcId="{1B2A6E3C-4CC5-4E9F-B543-A3F99AC485F2}" destId="{56CBFF0D-E9A6-4468-810E-1A0403C7CD23}" srcOrd="0" destOrd="0" presId="urn:microsoft.com/office/officeart/2018/2/layout/IconVerticalSolidList"/>
    <dgm:cxn modelId="{937D1630-8B75-4162-8070-8D396930EA4C}" type="presParOf" srcId="{1B2A6E3C-4CC5-4E9F-B543-A3F99AC485F2}" destId="{238000F9-0FD3-4170-8F7B-961F82DAB698}" srcOrd="1" destOrd="0" presId="urn:microsoft.com/office/officeart/2018/2/layout/IconVerticalSolidList"/>
    <dgm:cxn modelId="{16EAB1E2-8F35-4883-903D-06DD7F9448FB}" type="presParOf" srcId="{1B2A6E3C-4CC5-4E9F-B543-A3F99AC485F2}" destId="{63EEFAC6-00AC-450F-BC99-B51F6886C162}" srcOrd="2" destOrd="0" presId="urn:microsoft.com/office/officeart/2018/2/layout/IconVerticalSolidList"/>
    <dgm:cxn modelId="{9E3E28E4-DB8A-4ED2-B0B8-2184E1E98320}" type="presParOf" srcId="{1B2A6E3C-4CC5-4E9F-B543-A3F99AC485F2}" destId="{8C01E8A8-EC66-48D9-A9BE-0DAB72233C9B}"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C65761D6-25CC-4C94-B4DF-C3FF23537E39}"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53AAC62D-4C81-4A10-A5D1-F6D80952E1FD}">
      <dgm:prSet custT="1"/>
      <dgm:spPr/>
      <dgm:t>
        <a:bodyPr/>
        <a:lstStyle/>
        <a:p>
          <a:r>
            <a:rPr lang="en-US" sz="1800" b="0" dirty="0"/>
            <a:t>Contact with energized sources:</a:t>
          </a:r>
          <a:endParaRPr lang="en-US" sz="1800" dirty="0"/>
        </a:p>
      </dgm:t>
    </dgm:pt>
    <dgm:pt modelId="{C06E7F2F-BC5F-4D89-B0DE-DB39934F3B6F}" type="parTrans" cxnId="{74ADFEC0-E4F4-46FD-9B81-4F4552E9E483}">
      <dgm:prSet/>
      <dgm:spPr/>
      <dgm:t>
        <a:bodyPr/>
        <a:lstStyle/>
        <a:p>
          <a:endParaRPr lang="en-US"/>
        </a:p>
      </dgm:t>
    </dgm:pt>
    <dgm:pt modelId="{72A2C89B-E14A-4169-8FFF-4FBD9DA2BE6B}" type="sibTrans" cxnId="{74ADFEC0-E4F4-46FD-9B81-4F4552E9E483}">
      <dgm:prSet/>
      <dgm:spPr/>
      <dgm:t>
        <a:bodyPr/>
        <a:lstStyle/>
        <a:p>
          <a:endParaRPr lang="en-US"/>
        </a:p>
      </dgm:t>
    </dgm:pt>
    <dgm:pt modelId="{DD416275-ED72-40B5-9267-099F6EA08EED}">
      <dgm:prSet custT="1"/>
      <dgm:spPr/>
      <dgm:t>
        <a:bodyPr/>
        <a:lstStyle/>
        <a:p>
          <a:r>
            <a:rPr lang="en-US" sz="1800" b="0" dirty="0"/>
            <a:t>Live parts</a:t>
          </a:r>
          <a:r>
            <a:rPr lang="en-US" sz="1000" b="0" dirty="0"/>
            <a:t>:</a:t>
          </a:r>
          <a:endParaRPr lang="en-US" sz="1000" dirty="0"/>
        </a:p>
      </dgm:t>
    </dgm:pt>
    <dgm:pt modelId="{743214C7-2304-4C84-A0B6-5EE289BCAC03}" type="parTrans" cxnId="{AB14E00A-DFB5-4654-88C5-826F67F0F9B4}">
      <dgm:prSet/>
      <dgm:spPr/>
      <dgm:t>
        <a:bodyPr/>
        <a:lstStyle/>
        <a:p>
          <a:endParaRPr lang="en-US"/>
        </a:p>
      </dgm:t>
    </dgm:pt>
    <dgm:pt modelId="{209BDA13-6059-4C4A-B470-90D12C8EE6A9}" type="sibTrans" cxnId="{AB14E00A-DFB5-4654-88C5-826F67F0F9B4}">
      <dgm:prSet/>
      <dgm:spPr/>
      <dgm:t>
        <a:bodyPr/>
        <a:lstStyle/>
        <a:p>
          <a:endParaRPr lang="en-US"/>
        </a:p>
      </dgm:t>
    </dgm:pt>
    <dgm:pt modelId="{5138F67D-973D-4906-A85D-D24662E589FC}">
      <dgm:prSet custT="1"/>
      <dgm:spPr/>
      <dgm:t>
        <a:bodyPr/>
        <a:lstStyle/>
        <a:p>
          <a:r>
            <a:rPr lang="en-US" sz="1800" dirty="0"/>
            <a:t>The major hazards </a:t>
          </a:r>
        </a:p>
      </dgm:t>
    </dgm:pt>
    <dgm:pt modelId="{B916C447-3D29-4054-9030-8C6C40583DB7}" type="parTrans" cxnId="{8BA2CB95-3AF0-4C12-9F2D-F0752D063ABE}">
      <dgm:prSet/>
      <dgm:spPr/>
      <dgm:t>
        <a:bodyPr/>
        <a:lstStyle/>
        <a:p>
          <a:endParaRPr lang="en-US"/>
        </a:p>
      </dgm:t>
    </dgm:pt>
    <dgm:pt modelId="{EEF75F39-9642-49A3-91FC-893E77EBE00E}" type="sibTrans" cxnId="{8BA2CB95-3AF0-4C12-9F2D-F0752D063ABE}">
      <dgm:prSet/>
      <dgm:spPr/>
      <dgm:t>
        <a:bodyPr/>
        <a:lstStyle/>
        <a:p>
          <a:endParaRPr lang="en-US"/>
        </a:p>
      </dgm:t>
    </dgm:pt>
    <dgm:pt modelId="{0D060261-9178-4661-9C60-B34BDD86CF61}">
      <dgm:prSet custT="1"/>
      <dgm:spPr/>
      <dgm:t>
        <a:bodyPr/>
        <a:lstStyle/>
        <a:p>
          <a:r>
            <a:rPr lang="en-US" sz="1800" dirty="0"/>
            <a:t>Electrical shock and burns</a:t>
          </a:r>
        </a:p>
      </dgm:t>
    </dgm:pt>
    <dgm:pt modelId="{6622327E-1463-4491-A522-CBC7616E2D0F}" type="parTrans" cxnId="{C17F04A7-0CAE-421E-A7EE-4141337723F1}">
      <dgm:prSet/>
      <dgm:spPr/>
      <dgm:t>
        <a:bodyPr/>
        <a:lstStyle/>
        <a:p>
          <a:endParaRPr lang="en-US"/>
        </a:p>
      </dgm:t>
    </dgm:pt>
    <dgm:pt modelId="{00F85433-3883-4D9F-A23A-219FB45FC1C5}" type="sibTrans" cxnId="{C17F04A7-0CAE-421E-A7EE-4141337723F1}">
      <dgm:prSet/>
      <dgm:spPr/>
      <dgm:t>
        <a:bodyPr/>
        <a:lstStyle/>
        <a:p>
          <a:endParaRPr lang="en-US"/>
        </a:p>
      </dgm:t>
    </dgm:pt>
    <dgm:pt modelId="{3C6CFE05-856E-41D5-AEB7-AE08F2393F76}">
      <dgm:prSet custT="1"/>
      <dgm:spPr/>
      <dgm:t>
        <a:bodyPr/>
        <a:lstStyle/>
        <a:p>
          <a:r>
            <a:rPr lang="en-US" sz="1800" dirty="0"/>
            <a:t>Electrical shock occurs </a:t>
          </a:r>
          <a:br>
            <a:rPr lang="en-US" sz="1800" dirty="0"/>
          </a:br>
          <a:r>
            <a:rPr lang="en-US" sz="1800" dirty="0"/>
            <a:t>when the body becomes </a:t>
          </a:r>
          <a:br>
            <a:rPr lang="en-US" sz="1800" dirty="0"/>
          </a:br>
          <a:r>
            <a:rPr lang="en-US" sz="1800" dirty="0"/>
            <a:t>part of the electric circuit</a:t>
          </a:r>
        </a:p>
      </dgm:t>
    </dgm:pt>
    <dgm:pt modelId="{0139826B-94B3-4D3D-B4FA-53CBBC4BDAE4}" type="parTrans" cxnId="{E5D96BD8-7FEA-4E5F-A7D0-9C06044DC9B3}">
      <dgm:prSet/>
      <dgm:spPr/>
      <dgm:t>
        <a:bodyPr/>
        <a:lstStyle/>
        <a:p>
          <a:endParaRPr lang="en-US"/>
        </a:p>
      </dgm:t>
    </dgm:pt>
    <dgm:pt modelId="{BF5319FA-83D1-4089-9DCB-6DA7C2881D8C}" type="sibTrans" cxnId="{E5D96BD8-7FEA-4E5F-A7D0-9C06044DC9B3}">
      <dgm:prSet/>
      <dgm:spPr/>
      <dgm:t>
        <a:bodyPr/>
        <a:lstStyle/>
        <a:p>
          <a:endParaRPr lang="en-US"/>
        </a:p>
      </dgm:t>
    </dgm:pt>
    <dgm:pt modelId="{376430BB-E213-4AFD-B323-1D0E483BA6EA}" type="pres">
      <dgm:prSet presAssocID="{C65761D6-25CC-4C94-B4DF-C3FF23537E39}" presName="hierChild1" presStyleCnt="0">
        <dgm:presLayoutVars>
          <dgm:chPref val="1"/>
          <dgm:dir/>
          <dgm:animOne val="branch"/>
          <dgm:animLvl val="lvl"/>
          <dgm:resizeHandles/>
        </dgm:presLayoutVars>
      </dgm:prSet>
      <dgm:spPr/>
    </dgm:pt>
    <dgm:pt modelId="{25542415-E630-4985-8F9C-8B281B4F33C4}" type="pres">
      <dgm:prSet presAssocID="{53AAC62D-4C81-4A10-A5D1-F6D80952E1FD}" presName="hierRoot1" presStyleCnt="0"/>
      <dgm:spPr/>
    </dgm:pt>
    <dgm:pt modelId="{2572259F-35DA-4950-97C8-37E729F75D91}" type="pres">
      <dgm:prSet presAssocID="{53AAC62D-4C81-4A10-A5D1-F6D80952E1FD}" presName="composite" presStyleCnt="0"/>
      <dgm:spPr/>
    </dgm:pt>
    <dgm:pt modelId="{52203130-0394-481D-8055-3078AC57EC9B}" type="pres">
      <dgm:prSet presAssocID="{53AAC62D-4C81-4A10-A5D1-F6D80952E1FD}" presName="background" presStyleLbl="node0" presStyleIdx="0" presStyleCnt="2"/>
      <dgm:spPr/>
    </dgm:pt>
    <dgm:pt modelId="{48EB9A0F-0AB9-4115-89B3-E9B5BE9FC807}" type="pres">
      <dgm:prSet presAssocID="{53AAC62D-4C81-4A10-A5D1-F6D80952E1FD}" presName="text" presStyleLbl="fgAcc0" presStyleIdx="0" presStyleCnt="2" custScaleX="162096" custScaleY="219487" custLinFactY="-67779" custLinFactNeighborX="-11241" custLinFactNeighborY="-100000">
        <dgm:presLayoutVars>
          <dgm:chPref val="3"/>
        </dgm:presLayoutVars>
      </dgm:prSet>
      <dgm:spPr/>
    </dgm:pt>
    <dgm:pt modelId="{952A046A-4CA3-42FA-8E93-CFC0E7DEDA4E}" type="pres">
      <dgm:prSet presAssocID="{53AAC62D-4C81-4A10-A5D1-F6D80952E1FD}" presName="hierChild2" presStyleCnt="0"/>
      <dgm:spPr/>
    </dgm:pt>
    <dgm:pt modelId="{3903B9F6-1A05-464D-89BE-D4C104C1865A}" type="pres">
      <dgm:prSet presAssocID="{DD416275-ED72-40B5-9267-099F6EA08EED}" presName="hierRoot1" presStyleCnt="0"/>
      <dgm:spPr/>
    </dgm:pt>
    <dgm:pt modelId="{E8310BC2-8D54-4418-8778-1D4161003A16}" type="pres">
      <dgm:prSet presAssocID="{DD416275-ED72-40B5-9267-099F6EA08EED}" presName="composite" presStyleCnt="0"/>
      <dgm:spPr/>
    </dgm:pt>
    <dgm:pt modelId="{B7553727-C170-494F-9F40-15BF936E5F04}" type="pres">
      <dgm:prSet presAssocID="{DD416275-ED72-40B5-9267-099F6EA08EED}" presName="background" presStyleLbl="node0" presStyleIdx="1" presStyleCnt="2"/>
      <dgm:spPr/>
    </dgm:pt>
    <dgm:pt modelId="{B802C30C-22E6-4C70-AAF8-86E65E3E15F5}" type="pres">
      <dgm:prSet presAssocID="{DD416275-ED72-40B5-9267-099F6EA08EED}" presName="text" presStyleLbl="fgAcc0" presStyleIdx="1" presStyleCnt="2">
        <dgm:presLayoutVars>
          <dgm:chPref val="3"/>
        </dgm:presLayoutVars>
      </dgm:prSet>
      <dgm:spPr/>
    </dgm:pt>
    <dgm:pt modelId="{A43E05C2-99EB-4791-97AF-83A966B818AE}" type="pres">
      <dgm:prSet presAssocID="{DD416275-ED72-40B5-9267-099F6EA08EED}" presName="hierChild2" presStyleCnt="0"/>
      <dgm:spPr/>
    </dgm:pt>
    <dgm:pt modelId="{36CA3EDA-26C6-421A-86FC-71CF5EB16F4D}" type="pres">
      <dgm:prSet presAssocID="{B916C447-3D29-4054-9030-8C6C40583DB7}" presName="Name10" presStyleLbl="parChTrans1D2" presStyleIdx="0" presStyleCnt="1"/>
      <dgm:spPr/>
    </dgm:pt>
    <dgm:pt modelId="{40F6A2E4-5214-40FD-AF81-50D0AB663486}" type="pres">
      <dgm:prSet presAssocID="{5138F67D-973D-4906-A85D-D24662E589FC}" presName="hierRoot2" presStyleCnt="0"/>
      <dgm:spPr/>
    </dgm:pt>
    <dgm:pt modelId="{DBA03657-31CB-4123-8905-0F460CCD4488}" type="pres">
      <dgm:prSet presAssocID="{5138F67D-973D-4906-A85D-D24662E589FC}" presName="composite2" presStyleCnt="0"/>
      <dgm:spPr/>
    </dgm:pt>
    <dgm:pt modelId="{431EBE02-B699-4639-9189-7754D1BAB70E}" type="pres">
      <dgm:prSet presAssocID="{5138F67D-973D-4906-A85D-D24662E589FC}" presName="background2" presStyleLbl="node2" presStyleIdx="0" presStyleCnt="1"/>
      <dgm:spPr/>
    </dgm:pt>
    <dgm:pt modelId="{BD51FCCE-98CA-4956-87DD-98523757CF0D}" type="pres">
      <dgm:prSet presAssocID="{5138F67D-973D-4906-A85D-D24662E589FC}" presName="text2" presStyleLbl="fgAcc2" presStyleIdx="0" presStyleCnt="1" custScaleX="151653" custScaleY="165531">
        <dgm:presLayoutVars>
          <dgm:chPref val="3"/>
        </dgm:presLayoutVars>
      </dgm:prSet>
      <dgm:spPr/>
    </dgm:pt>
    <dgm:pt modelId="{B9A4C2ED-DFEF-4521-B80C-B23FF0AA361C}" type="pres">
      <dgm:prSet presAssocID="{5138F67D-973D-4906-A85D-D24662E589FC}" presName="hierChild3" presStyleCnt="0"/>
      <dgm:spPr/>
    </dgm:pt>
    <dgm:pt modelId="{92A38EF6-8FCF-449B-B0CC-34232015F5A0}" type="pres">
      <dgm:prSet presAssocID="{6622327E-1463-4491-A522-CBC7616E2D0F}" presName="Name17" presStyleLbl="parChTrans1D3" presStyleIdx="0" presStyleCnt="2"/>
      <dgm:spPr/>
    </dgm:pt>
    <dgm:pt modelId="{34B97192-9014-4A35-9475-3CA823FCE2FC}" type="pres">
      <dgm:prSet presAssocID="{0D060261-9178-4661-9C60-B34BDD86CF61}" presName="hierRoot3" presStyleCnt="0"/>
      <dgm:spPr/>
    </dgm:pt>
    <dgm:pt modelId="{A7B964FF-63FE-4D20-9D9A-FF291FBEBA4A}" type="pres">
      <dgm:prSet presAssocID="{0D060261-9178-4661-9C60-B34BDD86CF61}" presName="composite3" presStyleCnt="0"/>
      <dgm:spPr/>
    </dgm:pt>
    <dgm:pt modelId="{6E0DFA89-F532-4BFD-8FBD-CD11A9A40CCD}" type="pres">
      <dgm:prSet presAssocID="{0D060261-9178-4661-9C60-B34BDD86CF61}" presName="background3" presStyleLbl="node3" presStyleIdx="0" presStyleCnt="2"/>
      <dgm:spPr/>
    </dgm:pt>
    <dgm:pt modelId="{DA87C624-3FE1-4DD0-94B4-6C3FFA15AFE4}" type="pres">
      <dgm:prSet presAssocID="{0D060261-9178-4661-9C60-B34BDD86CF61}" presName="text3" presStyleLbl="fgAcc3" presStyleIdx="0" presStyleCnt="2" custScaleX="129873" custScaleY="270828">
        <dgm:presLayoutVars>
          <dgm:chPref val="3"/>
        </dgm:presLayoutVars>
      </dgm:prSet>
      <dgm:spPr/>
    </dgm:pt>
    <dgm:pt modelId="{FFF34422-9DBD-436E-8BCF-95420A2AEEF4}" type="pres">
      <dgm:prSet presAssocID="{0D060261-9178-4661-9C60-B34BDD86CF61}" presName="hierChild4" presStyleCnt="0"/>
      <dgm:spPr/>
    </dgm:pt>
    <dgm:pt modelId="{C8DC5E9F-10F6-465C-8F73-C3869FFF9F18}" type="pres">
      <dgm:prSet presAssocID="{0139826B-94B3-4D3D-B4FA-53CBBC4BDAE4}" presName="Name17" presStyleLbl="parChTrans1D3" presStyleIdx="1" presStyleCnt="2"/>
      <dgm:spPr/>
    </dgm:pt>
    <dgm:pt modelId="{1E4E5EAA-A448-4890-91AE-432E9D7C5428}" type="pres">
      <dgm:prSet presAssocID="{3C6CFE05-856E-41D5-AEB7-AE08F2393F76}" presName="hierRoot3" presStyleCnt="0"/>
      <dgm:spPr/>
    </dgm:pt>
    <dgm:pt modelId="{FA000045-3CAD-47F0-9D15-823013E48DCF}" type="pres">
      <dgm:prSet presAssocID="{3C6CFE05-856E-41D5-AEB7-AE08F2393F76}" presName="composite3" presStyleCnt="0"/>
      <dgm:spPr/>
    </dgm:pt>
    <dgm:pt modelId="{8C924E26-F7F7-41C5-BEE0-C6E5DD9DADF2}" type="pres">
      <dgm:prSet presAssocID="{3C6CFE05-856E-41D5-AEB7-AE08F2393F76}" presName="background3" presStyleLbl="node3" presStyleIdx="1" presStyleCnt="2"/>
      <dgm:spPr/>
    </dgm:pt>
    <dgm:pt modelId="{AE073FC4-F18B-457E-AD4B-D65110051BB4}" type="pres">
      <dgm:prSet presAssocID="{3C6CFE05-856E-41D5-AEB7-AE08F2393F76}" presName="text3" presStyleLbl="fgAcc3" presStyleIdx="1" presStyleCnt="2" custScaleX="173407" custScaleY="287342">
        <dgm:presLayoutVars>
          <dgm:chPref val="3"/>
        </dgm:presLayoutVars>
      </dgm:prSet>
      <dgm:spPr/>
    </dgm:pt>
    <dgm:pt modelId="{E24A0E05-6358-42EE-B4D6-1DDC6E649DBF}" type="pres">
      <dgm:prSet presAssocID="{3C6CFE05-856E-41D5-AEB7-AE08F2393F76}" presName="hierChild4" presStyleCnt="0"/>
      <dgm:spPr/>
    </dgm:pt>
  </dgm:ptLst>
  <dgm:cxnLst>
    <dgm:cxn modelId="{B8206A01-7D8B-4999-9C19-A87F613BCBD7}" type="presOf" srcId="{5138F67D-973D-4906-A85D-D24662E589FC}" destId="{BD51FCCE-98CA-4956-87DD-98523757CF0D}" srcOrd="0" destOrd="0" presId="urn:microsoft.com/office/officeart/2005/8/layout/hierarchy1"/>
    <dgm:cxn modelId="{AB14E00A-DFB5-4654-88C5-826F67F0F9B4}" srcId="{C65761D6-25CC-4C94-B4DF-C3FF23537E39}" destId="{DD416275-ED72-40B5-9267-099F6EA08EED}" srcOrd="1" destOrd="0" parTransId="{743214C7-2304-4C84-A0B6-5EE289BCAC03}" sibTransId="{209BDA13-6059-4C4A-B470-90D12C8EE6A9}"/>
    <dgm:cxn modelId="{8A509723-322D-47C6-9831-CCF263D09C7F}" type="presOf" srcId="{0D060261-9178-4661-9C60-B34BDD86CF61}" destId="{DA87C624-3FE1-4DD0-94B4-6C3FFA15AFE4}" srcOrd="0" destOrd="0" presId="urn:microsoft.com/office/officeart/2005/8/layout/hierarchy1"/>
    <dgm:cxn modelId="{04C8BD49-8226-44A6-AFDA-E9D04CBB41DC}" type="presOf" srcId="{3C6CFE05-856E-41D5-AEB7-AE08F2393F76}" destId="{AE073FC4-F18B-457E-AD4B-D65110051BB4}" srcOrd="0" destOrd="0" presId="urn:microsoft.com/office/officeart/2005/8/layout/hierarchy1"/>
    <dgm:cxn modelId="{AD43FF69-77CA-4DAF-92A5-8A8968D3F050}" type="presOf" srcId="{53AAC62D-4C81-4A10-A5D1-F6D80952E1FD}" destId="{48EB9A0F-0AB9-4115-89B3-E9B5BE9FC807}" srcOrd="0" destOrd="0" presId="urn:microsoft.com/office/officeart/2005/8/layout/hierarchy1"/>
    <dgm:cxn modelId="{5FF75B71-9A15-45E5-9843-88F69FE0ED2E}" type="presOf" srcId="{C65761D6-25CC-4C94-B4DF-C3FF23537E39}" destId="{376430BB-E213-4AFD-B323-1D0E483BA6EA}" srcOrd="0" destOrd="0" presId="urn:microsoft.com/office/officeart/2005/8/layout/hierarchy1"/>
    <dgm:cxn modelId="{8BA2CB95-3AF0-4C12-9F2D-F0752D063ABE}" srcId="{DD416275-ED72-40B5-9267-099F6EA08EED}" destId="{5138F67D-973D-4906-A85D-D24662E589FC}" srcOrd="0" destOrd="0" parTransId="{B916C447-3D29-4054-9030-8C6C40583DB7}" sibTransId="{EEF75F39-9642-49A3-91FC-893E77EBE00E}"/>
    <dgm:cxn modelId="{E9D6EF95-31E9-4D0D-A16D-211FE987A8E9}" type="presOf" srcId="{6622327E-1463-4491-A522-CBC7616E2D0F}" destId="{92A38EF6-8FCF-449B-B0CC-34232015F5A0}" srcOrd="0" destOrd="0" presId="urn:microsoft.com/office/officeart/2005/8/layout/hierarchy1"/>
    <dgm:cxn modelId="{7586A6A6-90C1-4F09-83D0-7BB186BA7545}" type="presOf" srcId="{B916C447-3D29-4054-9030-8C6C40583DB7}" destId="{36CA3EDA-26C6-421A-86FC-71CF5EB16F4D}" srcOrd="0" destOrd="0" presId="urn:microsoft.com/office/officeart/2005/8/layout/hierarchy1"/>
    <dgm:cxn modelId="{C17F04A7-0CAE-421E-A7EE-4141337723F1}" srcId="{5138F67D-973D-4906-A85D-D24662E589FC}" destId="{0D060261-9178-4661-9C60-B34BDD86CF61}" srcOrd="0" destOrd="0" parTransId="{6622327E-1463-4491-A522-CBC7616E2D0F}" sibTransId="{00F85433-3883-4D9F-A23A-219FB45FC1C5}"/>
    <dgm:cxn modelId="{74ADFEC0-E4F4-46FD-9B81-4F4552E9E483}" srcId="{C65761D6-25CC-4C94-B4DF-C3FF23537E39}" destId="{53AAC62D-4C81-4A10-A5D1-F6D80952E1FD}" srcOrd="0" destOrd="0" parTransId="{C06E7F2F-BC5F-4D89-B0DE-DB39934F3B6F}" sibTransId="{72A2C89B-E14A-4169-8FFF-4FBD9DA2BE6B}"/>
    <dgm:cxn modelId="{1EB250C4-BE99-4480-85DD-DEBF6D4D135E}" type="presOf" srcId="{0139826B-94B3-4D3D-B4FA-53CBBC4BDAE4}" destId="{C8DC5E9F-10F6-465C-8F73-C3869FFF9F18}" srcOrd="0" destOrd="0" presId="urn:microsoft.com/office/officeart/2005/8/layout/hierarchy1"/>
    <dgm:cxn modelId="{F82702D1-E6DB-4458-95D9-7D41C94C7A61}" type="presOf" srcId="{DD416275-ED72-40B5-9267-099F6EA08EED}" destId="{B802C30C-22E6-4C70-AAF8-86E65E3E15F5}" srcOrd="0" destOrd="0" presId="urn:microsoft.com/office/officeart/2005/8/layout/hierarchy1"/>
    <dgm:cxn modelId="{E5D96BD8-7FEA-4E5F-A7D0-9C06044DC9B3}" srcId="{5138F67D-973D-4906-A85D-D24662E589FC}" destId="{3C6CFE05-856E-41D5-AEB7-AE08F2393F76}" srcOrd="1" destOrd="0" parTransId="{0139826B-94B3-4D3D-B4FA-53CBBC4BDAE4}" sibTransId="{BF5319FA-83D1-4089-9DCB-6DA7C2881D8C}"/>
    <dgm:cxn modelId="{3ECA4F31-B194-4A9B-8105-ECC321896E7A}" type="presParOf" srcId="{376430BB-E213-4AFD-B323-1D0E483BA6EA}" destId="{25542415-E630-4985-8F9C-8B281B4F33C4}" srcOrd="0" destOrd="0" presId="urn:microsoft.com/office/officeart/2005/8/layout/hierarchy1"/>
    <dgm:cxn modelId="{D551903A-673E-48F0-91FA-90C8FEEBE803}" type="presParOf" srcId="{25542415-E630-4985-8F9C-8B281B4F33C4}" destId="{2572259F-35DA-4950-97C8-37E729F75D91}" srcOrd="0" destOrd="0" presId="urn:microsoft.com/office/officeart/2005/8/layout/hierarchy1"/>
    <dgm:cxn modelId="{F27F9E9E-B725-40B6-A9B8-B9B24941BA93}" type="presParOf" srcId="{2572259F-35DA-4950-97C8-37E729F75D91}" destId="{52203130-0394-481D-8055-3078AC57EC9B}" srcOrd="0" destOrd="0" presId="urn:microsoft.com/office/officeart/2005/8/layout/hierarchy1"/>
    <dgm:cxn modelId="{9D879E2A-073B-4A8C-AFB9-237F55FC77D7}" type="presParOf" srcId="{2572259F-35DA-4950-97C8-37E729F75D91}" destId="{48EB9A0F-0AB9-4115-89B3-E9B5BE9FC807}" srcOrd="1" destOrd="0" presId="urn:microsoft.com/office/officeart/2005/8/layout/hierarchy1"/>
    <dgm:cxn modelId="{14B9A2EB-31E4-4208-836A-9C099A5C996E}" type="presParOf" srcId="{25542415-E630-4985-8F9C-8B281B4F33C4}" destId="{952A046A-4CA3-42FA-8E93-CFC0E7DEDA4E}" srcOrd="1" destOrd="0" presId="urn:microsoft.com/office/officeart/2005/8/layout/hierarchy1"/>
    <dgm:cxn modelId="{021364D0-4588-4DCF-B2CD-BAC78BC8FC3F}" type="presParOf" srcId="{376430BB-E213-4AFD-B323-1D0E483BA6EA}" destId="{3903B9F6-1A05-464D-89BE-D4C104C1865A}" srcOrd="1" destOrd="0" presId="urn:microsoft.com/office/officeart/2005/8/layout/hierarchy1"/>
    <dgm:cxn modelId="{13234CEE-5202-462D-8C7D-16223CA8F689}" type="presParOf" srcId="{3903B9F6-1A05-464D-89BE-D4C104C1865A}" destId="{E8310BC2-8D54-4418-8778-1D4161003A16}" srcOrd="0" destOrd="0" presId="urn:microsoft.com/office/officeart/2005/8/layout/hierarchy1"/>
    <dgm:cxn modelId="{401277C2-E96E-4237-83CB-DEF89023A887}" type="presParOf" srcId="{E8310BC2-8D54-4418-8778-1D4161003A16}" destId="{B7553727-C170-494F-9F40-15BF936E5F04}" srcOrd="0" destOrd="0" presId="urn:microsoft.com/office/officeart/2005/8/layout/hierarchy1"/>
    <dgm:cxn modelId="{1A1D33F7-C67F-4DAC-92C2-757AE6FC256D}" type="presParOf" srcId="{E8310BC2-8D54-4418-8778-1D4161003A16}" destId="{B802C30C-22E6-4C70-AAF8-86E65E3E15F5}" srcOrd="1" destOrd="0" presId="urn:microsoft.com/office/officeart/2005/8/layout/hierarchy1"/>
    <dgm:cxn modelId="{CC421B86-280E-4D9A-B6DB-05D05A9E4C00}" type="presParOf" srcId="{3903B9F6-1A05-464D-89BE-D4C104C1865A}" destId="{A43E05C2-99EB-4791-97AF-83A966B818AE}" srcOrd="1" destOrd="0" presId="urn:microsoft.com/office/officeart/2005/8/layout/hierarchy1"/>
    <dgm:cxn modelId="{F7DDB76A-9419-47C4-B17A-91D348CEDACA}" type="presParOf" srcId="{A43E05C2-99EB-4791-97AF-83A966B818AE}" destId="{36CA3EDA-26C6-421A-86FC-71CF5EB16F4D}" srcOrd="0" destOrd="0" presId="urn:microsoft.com/office/officeart/2005/8/layout/hierarchy1"/>
    <dgm:cxn modelId="{D49A1120-9170-4139-A6AE-B1D673939EB7}" type="presParOf" srcId="{A43E05C2-99EB-4791-97AF-83A966B818AE}" destId="{40F6A2E4-5214-40FD-AF81-50D0AB663486}" srcOrd="1" destOrd="0" presId="urn:microsoft.com/office/officeart/2005/8/layout/hierarchy1"/>
    <dgm:cxn modelId="{F7BCC4D4-D148-4F44-9470-29B80D15D0E4}" type="presParOf" srcId="{40F6A2E4-5214-40FD-AF81-50D0AB663486}" destId="{DBA03657-31CB-4123-8905-0F460CCD4488}" srcOrd="0" destOrd="0" presId="urn:microsoft.com/office/officeart/2005/8/layout/hierarchy1"/>
    <dgm:cxn modelId="{944A240A-1677-46B1-A60F-1676EF74CF2B}" type="presParOf" srcId="{DBA03657-31CB-4123-8905-0F460CCD4488}" destId="{431EBE02-B699-4639-9189-7754D1BAB70E}" srcOrd="0" destOrd="0" presId="urn:microsoft.com/office/officeart/2005/8/layout/hierarchy1"/>
    <dgm:cxn modelId="{5DD04799-F049-4E3B-A50A-AD3D6012EC39}" type="presParOf" srcId="{DBA03657-31CB-4123-8905-0F460CCD4488}" destId="{BD51FCCE-98CA-4956-87DD-98523757CF0D}" srcOrd="1" destOrd="0" presId="urn:microsoft.com/office/officeart/2005/8/layout/hierarchy1"/>
    <dgm:cxn modelId="{6B487901-A77B-457A-A89D-3F8757330081}" type="presParOf" srcId="{40F6A2E4-5214-40FD-AF81-50D0AB663486}" destId="{B9A4C2ED-DFEF-4521-B80C-B23FF0AA361C}" srcOrd="1" destOrd="0" presId="urn:microsoft.com/office/officeart/2005/8/layout/hierarchy1"/>
    <dgm:cxn modelId="{EB08DB13-A731-4A81-B287-CF6CF4F9885C}" type="presParOf" srcId="{B9A4C2ED-DFEF-4521-B80C-B23FF0AA361C}" destId="{92A38EF6-8FCF-449B-B0CC-34232015F5A0}" srcOrd="0" destOrd="0" presId="urn:microsoft.com/office/officeart/2005/8/layout/hierarchy1"/>
    <dgm:cxn modelId="{F44561CC-8693-40F2-9D7A-6C863B21B14C}" type="presParOf" srcId="{B9A4C2ED-DFEF-4521-B80C-B23FF0AA361C}" destId="{34B97192-9014-4A35-9475-3CA823FCE2FC}" srcOrd="1" destOrd="0" presId="urn:microsoft.com/office/officeart/2005/8/layout/hierarchy1"/>
    <dgm:cxn modelId="{EA704503-32B7-4DE9-9BB2-FBED966F6281}" type="presParOf" srcId="{34B97192-9014-4A35-9475-3CA823FCE2FC}" destId="{A7B964FF-63FE-4D20-9D9A-FF291FBEBA4A}" srcOrd="0" destOrd="0" presId="urn:microsoft.com/office/officeart/2005/8/layout/hierarchy1"/>
    <dgm:cxn modelId="{EBA65800-6710-4BB8-B307-F3CB56BD8F81}" type="presParOf" srcId="{A7B964FF-63FE-4D20-9D9A-FF291FBEBA4A}" destId="{6E0DFA89-F532-4BFD-8FBD-CD11A9A40CCD}" srcOrd="0" destOrd="0" presId="urn:microsoft.com/office/officeart/2005/8/layout/hierarchy1"/>
    <dgm:cxn modelId="{6B686B6B-5594-4397-9E73-42AAFCAABACA}" type="presParOf" srcId="{A7B964FF-63FE-4D20-9D9A-FF291FBEBA4A}" destId="{DA87C624-3FE1-4DD0-94B4-6C3FFA15AFE4}" srcOrd="1" destOrd="0" presId="urn:microsoft.com/office/officeart/2005/8/layout/hierarchy1"/>
    <dgm:cxn modelId="{5A418782-6503-4891-A8B4-C6945A366A1A}" type="presParOf" srcId="{34B97192-9014-4A35-9475-3CA823FCE2FC}" destId="{FFF34422-9DBD-436E-8BCF-95420A2AEEF4}" srcOrd="1" destOrd="0" presId="urn:microsoft.com/office/officeart/2005/8/layout/hierarchy1"/>
    <dgm:cxn modelId="{13CA366E-54CD-49D4-8B69-3E10AE85D87C}" type="presParOf" srcId="{B9A4C2ED-DFEF-4521-B80C-B23FF0AA361C}" destId="{C8DC5E9F-10F6-465C-8F73-C3869FFF9F18}" srcOrd="2" destOrd="0" presId="urn:microsoft.com/office/officeart/2005/8/layout/hierarchy1"/>
    <dgm:cxn modelId="{68EB3853-06BC-4F68-B6C3-7517EDC9F2F5}" type="presParOf" srcId="{B9A4C2ED-DFEF-4521-B80C-B23FF0AA361C}" destId="{1E4E5EAA-A448-4890-91AE-432E9D7C5428}" srcOrd="3" destOrd="0" presId="urn:microsoft.com/office/officeart/2005/8/layout/hierarchy1"/>
    <dgm:cxn modelId="{12FCF800-316B-4779-AB19-406F170EDE55}" type="presParOf" srcId="{1E4E5EAA-A448-4890-91AE-432E9D7C5428}" destId="{FA000045-3CAD-47F0-9D15-823013E48DCF}" srcOrd="0" destOrd="0" presId="urn:microsoft.com/office/officeart/2005/8/layout/hierarchy1"/>
    <dgm:cxn modelId="{8449706C-EDFF-4B1C-90E5-43F0DE16E555}" type="presParOf" srcId="{FA000045-3CAD-47F0-9D15-823013E48DCF}" destId="{8C924E26-F7F7-41C5-BEE0-C6E5DD9DADF2}" srcOrd="0" destOrd="0" presId="urn:microsoft.com/office/officeart/2005/8/layout/hierarchy1"/>
    <dgm:cxn modelId="{FF07E957-D7F9-4A36-B6C3-8BEC46ED9F35}" type="presParOf" srcId="{FA000045-3CAD-47F0-9D15-823013E48DCF}" destId="{AE073FC4-F18B-457E-AD4B-D65110051BB4}" srcOrd="1" destOrd="0" presId="urn:microsoft.com/office/officeart/2005/8/layout/hierarchy1"/>
    <dgm:cxn modelId="{438CE284-E500-4934-9EC8-C3D121543172}" type="presParOf" srcId="{1E4E5EAA-A448-4890-91AE-432E9D7C5428}" destId="{E24A0E05-6358-42EE-B4D6-1DDC6E649DBF}"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730A81-D828-4C21-8F74-8AE71843B6DF}">
      <dsp:nvSpPr>
        <dsp:cNvPr id="0" name=""/>
        <dsp:cNvSpPr/>
      </dsp:nvSpPr>
      <dsp:spPr>
        <a:xfrm>
          <a:off x="0" y="475649"/>
          <a:ext cx="4038600" cy="4063500"/>
        </a:xfrm>
        <a:prstGeom prst="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313440" tIns="624840" rIns="313440" bIns="213360" numCol="1" spcCol="1270" anchor="t" anchorCtr="0">
          <a:noAutofit/>
        </a:bodyPr>
        <a:lstStyle/>
        <a:p>
          <a:pPr marL="285750" lvl="1" indent="-285750" algn="l" defTabSz="1333500">
            <a:lnSpc>
              <a:spcPct val="90000"/>
            </a:lnSpc>
            <a:spcBef>
              <a:spcPct val="0"/>
            </a:spcBef>
            <a:spcAft>
              <a:spcPct val="15000"/>
            </a:spcAft>
            <a:buChar char="•"/>
          </a:pPr>
          <a:r>
            <a:rPr lang="en-US" sz="3000" b="0" kern="1200"/>
            <a:t>Most common shock-related injury</a:t>
          </a:r>
          <a:endParaRPr lang="en-US" sz="3000" kern="1200"/>
        </a:p>
        <a:p>
          <a:pPr marL="285750" lvl="1" indent="-285750" algn="l" defTabSz="1333500">
            <a:lnSpc>
              <a:spcPct val="90000"/>
            </a:lnSpc>
            <a:spcBef>
              <a:spcPct val="0"/>
            </a:spcBef>
            <a:spcAft>
              <a:spcPct val="15000"/>
            </a:spcAft>
            <a:buChar char="•"/>
          </a:pPr>
          <a:r>
            <a:rPr lang="en-US" sz="3000" b="0" kern="1200" dirty="0"/>
            <a:t>Three types of electrical burns:</a:t>
          </a:r>
          <a:endParaRPr lang="en-US" sz="3000" kern="1200" dirty="0"/>
        </a:p>
        <a:p>
          <a:pPr marL="571500" lvl="2" indent="-285750" algn="l" defTabSz="1333500">
            <a:lnSpc>
              <a:spcPct val="90000"/>
            </a:lnSpc>
            <a:spcBef>
              <a:spcPct val="0"/>
            </a:spcBef>
            <a:spcAft>
              <a:spcPct val="15000"/>
            </a:spcAft>
            <a:buChar char="•"/>
          </a:pPr>
          <a:r>
            <a:rPr lang="en-US" sz="3000" kern="1200"/>
            <a:t>Electrical</a:t>
          </a:r>
        </a:p>
        <a:p>
          <a:pPr marL="571500" lvl="2" indent="-285750" algn="l" defTabSz="1333500">
            <a:lnSpc>
              <a:spcPct val="90000"/>
            </a:lnSpc>
            <a:spcBef>
              <a:spcPct val="0"/>
            </a:spcBef>
            <a:spcAft>
              <a:spcPct val="15000"/>
            </a:spcAft>
            <a:buChar char="•"/>
          </a:pPr>
          <a:r>
            <a:rPr lang="en-US" sz="3000" kern="1200"/>
            <a:t>Arc flash</a:t>
          </a:r>
        </a:p>
        <a:p>
          <a:pPr marL="571500" lvl="2" indent="-285750" algn="l" defTabSz="1333500">
            <a:lnSpc>
              <a:spcPct val="90000"/>
            </a:lnSpc>
            <a:spcBef>
              <a:spcPct val="0"/>
            </a:spcBef>
            <a:spcAft>
              <a:spcPct val="15000"/>
            </a:spcAft>
            <a:buChar char="•"/>
          </a:pPr>
          <a:r>
            <a:rPr lang="en-US" sz="3000" kern="1200"/>
            <a:t>Thermal contact</a:t>
          </a:r>
        </a:p>
      </dsp:txBody>
      <dsp:txXfrm>
        <a:off x="0" y="475649"/>
        <a:ext cx="4038600" cy="4063500"/>
      </dsp:txXfrm>
    </dsp:sp>
    <dsp:sp modelId="{6C469F5D-05B1-444F-86B8-E9E2511F0612}">
      <dsp:nvSpPr>
        <dsp:cNvPr id="0" name=""/>
        <dsp:cNvSpPr/>
      </dsp:nvSpPr>
      <dsp:spPr>
        <a:xfrm>
          <a:off x="201930" y="32849"/>
          <a:ext cx="2827020" cy="885600"/>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6855" tIns="0" rIns="106855" bIns="0" numCol="1" spcCol="1270" anchor="ctr" anchorCtr="0">
          <a:noAutofit/>
        </a:bodyPr>
        <a:lstStyle/>
        <a:p>
          <a:pPr marL="0" lvl="0" indent="0" algn="l" defTabSz="1333500">
            <a:lnSpc>
              <a:spcPct val="90000"/>
            </a:lnSpc>
            <a:spcBef>
              <a:spcPct val="0"/>
            </a:spcBef>
            <a:spcAft>
              <a:spcPct val="35000"/>
            </a:spcAft>
            <a:buNone/>
          </a:pPr>
          <a:r>
            <a:rPr lang="en-US" sz="3000" b="0" kern="1200"/>
            <a:t>Burns:</a:t>
          </a:r>
          <a:endParaRPr lang="en-US" sz="3000" kern="1200"/>
        </a:p>
      </dsp:txBody>
      <dsp:txXfrm>
        <a:off x="245161" y="76080"/>
        <a:ext cx="2740558" cy="799138"/>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125847-7087-4B41-AE55-0429A50D69B2}">
      <dsp:nvSpPr>
        <dsp:cNvPr id="0" name=""/>
        <dsp:cNvSpPr/>
      </dsp:nvSpPr>
      <dsp:spPr>
        <a:xfrm>
          <a:off x="0" y="81134"/>
          <a:ext cx="7658100" cy="10342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Severity and effects of an electrical shock depend on a number of factors:</a:t>
          </a:r>
        </a:p>
      </dsp:txBody>
      <dsp:txXfrm>
        <a:off x="50489" y="131623"/>
        <a:ext cx="7557122" cy="933302"/>
      </dsp:txXfrm>
    </dsp:sp>
    <dsp:sp modelId="{D0E62BA4-40C5-47E6-9D3B-3D61CDB655CF}">
      <dsp:nvSpPr>
        <dsp:cNvPr id="0" name=""/>
        <dsp:cNvSpPr/>
      </dsp:nvSpPr>
      <dsp:spPr>
        <a:xfrm>
          <a:off x="0" y="1115415"/>
          <a:ext cx="7658100" cy="13724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3145" tIns="33020" rIns="184912" bIns="33020" numCol="1" spcCol="1270" anchor="t" anchorCtr="0">
          <a:noAutofit/>
        </a:bodyPr>
        <a:lstStyle/>
        <a:p>
          <a:pPr marL="228600" lvl="1" indent="-228600" algn="l" defTabSz="889000">
            <a:lnSpc>
              <a:spcPct val="90000"/>
            </a:lnSpc>
            <a:spcBef>
              <a:spcPct val="0"/>
            </a:spcBef>
            <a:spcAft>
              <a:spcPct val="20000"/>
            </a:spcAft>
            <a:buChar char="•"/>
          </a:pPr>
          <a:r>
            <a:rPr lang="en-US" sz="2000" kern="1200"/>
            <a:t>Pathway through the body</a:t>
          </a:r>
        </a:p>
        <a:p>
          <a:pPr marL="228600" lvl="1" indent="-228600" algn="l" defTabSz="889000">
            <a:lnSpc>
              <a:spcPct val="90000"/>
            </a:lnSpc>
            <a:spcBef>
              <a:spcPct val="0"/>
            </a:spcBef>
            <a:spcAft>
              <a:spcPct val="20000"/>
            </a:spcAft>
            <a:buChar char="•"/>
          </a:pPr>
          <a:r>
            <a:rPr lang="en-US" sz="2000" kern="1200"/>
            <a:t>Amount of current</a:t>
          </a:r>
        </a:p>
        <a:p>
          <a:pPr marL="228600" lvl="1" indent="-228600" algn="l" defTabSz="889000">
            <a:lnSpc>
              <a:spcPct val="90000"/>
            </a:lnSpc>
            <a:spcBef>
              <a:spcPct val="0"/>
            </a:spcBef>
            <a:spcAft>
              <a:spcPct val="20000"/>
            </a:spcAft>
            <a:buChar char="•"/>
          </a:pPr>
          <a:r>
            <a:rPr lang="en-US" sz="2000" kern="1200"/>
            <a:t>Length of time of the exposure</a:t>
          </a:r>
        </a:p>
        <a:p>
          <a:pPr marL="228600" lvl="1" indent="-228600" algn="l" defTabSz="889000">
            <a:lnSpc>
              <a:spcPct val="90000"/>
            </a:lnSpc>
            <a:spcBef>
              <a:spcPct val="0"/>
            </a:spcBef>
            <a:spcAft>
              <a:spcPct val="20000"/>
            </a:spcAft>
            <a:buChar char="•"/>
          </a:pPr>
          <a:r>
            <a:rPr lang="en-US" sz="2000" kern="1200"/>
            <a:t>Whether skin is wet or dry</a:t>
          </a:r>
        </a:p>
      </dsp:txBody>
      <dsp:txXfrm>
        <a:off x="0" y="1115415"/>
        <a:ext cx="7658100" cy="1372410"/>
      </dsp:txXfrm>
    </dsp:sp>
    <dsp:sp modelId="{395D810D-C12E-4457-929D-6BC93DE2A854}">
      <dsp:nvSpPr>
        <dsp:cNvPr id="0" name=""/>
        <dsp:cNvSpPr/>
      </dsp:nvSpPr>
      <dsp:spPr>
        <a:xfrm>
          <a:off x="0" y="2487825"/>
          <a:ext cx="7658100" cy="10342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Water </a:t>
          </a:r>
        </a:p>
      </dsp:txBody>
      <dsp:txXfrm>
        <a:off x="50489" y="2538314"/>
        <a:ext cx="7557122" cy="933302"/>
      </dsp:txXfrm>
    </dsp:sp>
    <dsp:sp modelId="{2FDBCB86-3743-4C94-9473-2FB762A959F5}">
      <dsp:nvSpPr>
        <dsp:cNvPr id="0" name=""/>
        <dsp:cNvSpPr/>
      </dsp:nvSpPr>
      <dsp:spPr>
        <a:xfrm>
          <a:off x="0" y="3522105"/>
          <a:ext cx="7658100" cy="968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3145" tIns="33020" rIns="184912" bIns="33020" numCol="1" spcCol="1270" anchor="t" anchorCtr="0">
          <a:noAutofit/>
        </a:bodyPr>
        <a:lstStyle/>
        <a:p>
          <a:pPr marL="228600" lvl="1" indent="-228600" algn="l" defTabSz="889000">
            <a:lnSpc>
              <a:spcPct val="90000"/>
            </a:lnSpc>
            <a:spcBef>
              <a:spcPct val="0"/>
            </a:spcBef>
            <a:spcAft>
              <a:spcPct val="20000"/>
            </a:spcAft>
            <a:buChar char="•"/>
          </a:pPr>
          <a:r>
            <a:rPr lang="en-US" sz="2000" kern="1200" dirty="0"/>
            <a:t>Great conductor </a:t>
          </a:r>
        </a:p>
        <a:p>
          <a:pPr marL="228600" lvl="1" indent="-228600" algn="l" defTabSz="889000">
            <a:lnSpc>
              <a:spcPct val="90000"/>
            </a:lnSpc>
            <a:spcBef>
              <a:spcPct val="0"/>
            </a:spcBef>
            <a:spcAft>
              <a:spcPct val="20000"/>
            </a:spcAft>
            <a:buChar char="•"/>
          </a:pPr>
          <a:r>
            <a:rPr lang="en-US" sz="2000" kern="1200" dirty="0"/>
            <a:t>Allows current to flow more easily in wet conditions and through wet skin</a:t>
          </a:r>
        </a:p>
      </dsp:txBody>
      <dsp:txXfrm>
        <a:off x="0" y="3522105"/>
        <a:ext cx="7658100" cy="96876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301335-E478-42C8-8394-C0EFE4653825}">
      <dsp:nvSpPr>
        <dsp:cNvPr id="0" name=""/>
        <dsp:cNvSpPr/>
      </dsp:nvSpPr>
      <dsp:spPr>
        <a:xfrm>
          <a:off x="0" y="548"/>
          <a:ext cx="7315200" cy="128420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7C39D94-A4B1-43EF-9641-B7BC0A2246D2}">
      <dsp:nvSpPr>
        <dsp:cNvPr id="0" name=""/>
        <dsp:cNvSpPr/>
      </dsp:nvSpPr>
      <dsp:spPr>
        <a:xfrm>
          <a:off x="388470" y="289494"/>
          <a:ext cx="706310" cy="70631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D217769-8C85-46C8-8857-9F8E70CE0AF9}">
      <dsp:nvSpPr>
        <dsp:cNvPr id="0" name=""/>
        <dsp:cNvSpPr/>
      </dsp:nvSpPr>
      <dsp:spPr>
        <a:xfrm>
          <a:off x="1483252" y="548"/>
          <a:ext cx="5831947" cy="1284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911" tIns="135911" rIns="135911" bIns="135911" numCol="1" spcCol="1270" anchor="ctr" anchorCtr="0">
          <a:noAutofit/>
        </a:bodyPr>
        <a:lstStyle/>
        <a:p>
          <a:pPr marL="0" lvl="0" indent="0" algn="l" defTabSz="1066800">
            <a:lnSpc>
              <a:spcPct val="90000"/>
            </a:lnSpc>
            <a:spcBef>
              <a:spcPct val="0"/>
            </a:spcBef>
            <a:spcAft>
              <a:spcPct val="35000"/>
            </a:spcAft>
            <a:buNone/>
          </a:pPr>
          <a:r>
            <a:rPr lang="en-US" sz="2400" kern="1200"/>
            <a:t>Inspect portable tools and extension cords:</a:t>
          </a:r>
        </a:p>
      </dsp:txBody>
      <dsp:txXfrm>
        <a:off x="1483252" y="548"/>
        <a:ext cx="5831947" cy="1284200"/>
      </dsp:txXfrm>
    </dsp:sp>
    <dsp:sp modelId="{650A9DD9-0551-442C-A0DE-331515FF6D62}">
      <dsp:nvSpPr>
        <dsp:cNvPr id="0" name=""/>
        <dsp:cNvSpPr/>
      </dsp:nvSpPr>
      <dsp:spPr>
        <a:xfrm>
          <a:off x="0" y="1605800"/>
          <a:ext cx="7315200" cy="128420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AC7A52C-CD15-4222-A891-338ED667F229}">
      <dsp:nvSpPr>
        <dsp:cNvPr id="0" name=""/>
        <dsp:cNvSpPr/>
      </dsp:nvSpPr>
      <dsp:spPr>
        <a:xfrm>
          <a:off x="388470" y="1894745"/>
          <a:ext cx="706310" cy="706310"/>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79DA2FA-2CC8-457D-8DC4-4EB56161B43F}">
      <dsp:nvSpPr>
        <dsp:cNvPr id="0" name=""/>
        <dsp:cNvSpPr/>
      </dsp:nvSpPr>
      <dsp:spPr>
        <a:xfrm>
          <a:off x="1483252" y="1605800"/>
          <a:ext cx="5831947" cy="1284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911" tIns="135911" rIns="135911" bIns="135911" numCol="1" spcCol="1270" anchor="ctr" anchorCtr="0">
          <a:noAutofit/>
        </a:bodyPr>
        <a:lstStyle/>
        <a:p>
          <a:pPr marL="0" lvl="0" indent="0" algn="l" defTabSz="1066800">
            <a:lnSpc>
              <a:spcPct val="90000"/>
            </a:lnSpc>
            <a:spcBef>
              <a:spcPct val="0"/>
            </a:spcBef>
            <a:spcAft>
              <a:spcPct val="35000"/>
            </a:spcAft>
            <a:buNone/>
          </a:pPr>
          <a:r>
            <a:rPr lang="en-US" sz="2400" kern="1200"/>
            <a:t>Workers need to inspect extension cords and power cords prior to their use for any cuts, abrasions, or any other damage</a:t>
          </a:r>
        </a:p>
      </dsp:txBody>
      <dsp:txXfrm>
        <a:off x="1483252" y="1605800"/>
        <a:ext cx="5831947" cy="1284200"/>
      </dsp:txXfrm>
    </dsp:sp>
    <dsp:sp modelId="{E0C4CE4D-D0F3-4E94-816A-48C0F87CE861}">
      <dsp:nvSpPr>
        <dsp:cNvPr id="0" name=""/>
        <dsp:cNvSpPr/>
      </dsp:nvSpPr>
      <dsp:spPr>
        <a:xfrm>
          <a:off x="0" y="3211051"/>
          <a:ext cx="7315200" cy="128420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5E6C9F2-64F3-40BA-8EF8-952D034E78AA}">
      <dsp:nvSpPr>
        <dsp:cNvPr id="0" name=""/>
        <dsp:cNvSpPr/>
      </dsp:nvSpPr>
      <dsp:spPr>
        <a:xfrm>
          <a:off x="388470" y="3499996"/>
          <a:ext cx="706310" cy="70631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B600214-DFC2-48D6-87B7-5A701D309862}">
      <dsp:nvSpPr>
        <dsp:cNvPr id="0" name=""/>
        <dsp:cNvSpPr/>
      </dsp:nvSpPr>
      <dsp:spPr>
        <a:xfrm>
          <a:off x="1483252" y="3211051"/>
          <a:ext cx="5831947" cy="1284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911" tIns="135911" rIns="135911" bIns="135911" numCol="1" spcCol="1270" anchor="ctr" anchorCtr="0">
          <a:noAutofit/>
        </a:bodyPr>
        <a:lstStyle/>
        <a:p>
          <a:pPr marL="0" lvl="0" indent="0" algn="l" defTabSz="1066800">
            <a:lnSpc>
              <a:spcPct val="90000"/>
            </a:lnSpc>
            <a:spcBef>
              <a:spcPct val="0"/>
            </a:spcBef>
            <a:spcAft>
              <a:spcPct val="35000"/>
            </a:spcAft>
            <a:buNone/>
          </a:pPr>
          <a:r>
            <a:rPr lang="en-US" sz="2400" kern="1200"/>
            <a:t>Electric hand tools that are old, damaged, or misused may have damaged insulation inside</a:t>
          </a:r>
        </a:p>
      </dsp:txBody>
      <dsp:txXfrm>
        <a:off x="1483252" y="3211051"/>
        <a:ext cx="5831947" cy="128420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0F31FE-CC7F-4C91-96ED-F22AF09750CC}">
      <dsp:nvSpPr>
        <dsp:cNvPr id="0" name=""/>
        <dsp:cNvSpPr/>
      </dsp:nvSpPr>
      <dsp:spPr>
        <a:xfrm>
          <a:off x="0" y="548"/>
          <a:ext cx="7315200" cy="128420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BD7C34A-725E-4626-BB07-AF288D15ADC9}">
      <dsp:nvSpPr>
        <dsp:cNvPr id="0" name=""/>
        <dsp:cNvSpPr/>
      </dsp:nvSpPr>
      <dsp:spPr>
        <a:xfrm>
          <a:off x="388470" y="289494"/>
          <a:ext cx="706310" cy="706310"/>
        </a:xfrm>
        <a:prstGeom prst="rect">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48A2A62-695C-48F7-B417-E1A4F64DEF45}">
      <dsp:nvSpPr>
        <dsp:cNvPr id="0" name=""/>
        <dsp:cNvSpPr/>
      </dsp:nvSpPr>
      <dsp:spPr>
        <a:xfrm>
          <a:off x="1483252" y="548"/>
          <a:ext cx="5831947" cy="1284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911" tIns="135911" rIns="135911" bIns="135911" numCol="1" spcCol="1270" anchor="ctr" anchorCtr="0">
          <a:noAutofit/>
        </a:bodyPr>
        <a:lstStyle/>
        <a:p>
          <a:pPr marL="0" lvl="0" indent="0" algn="l" defTabSz="1111250">
            <a:lnSpc>
              <a:spcPct val="90000"/>
            </a:lnSpc>
            <a:spcBef>
              <a:spcPct val="0"/>
            </a:spcBef>
            <a:spcAft>
              <a:spcPct val="35000"/>
            </a:spcAft>
            <a:buNone/>
          </a:pPr>
          <a:r>
            <a:rPr lang="en-US" sz="2500" kern="1200"/>
            <a:t>Use power tools and equipment as designed:</a:t>
          </a:r>
        </a:p>
      </dsp:txBody>
      <dsp:txXfrm>
        <a:off x="1483252" y="548"/>
        <a:ext cx="5831947" cy="1284200"/>
      </dsp:txXfrm>
    </dsp:sp>
    <dsp:sp modelId="{895CCD94-E7D8-4EBE-8169-CB35C49B90EE}">
      <dsp:nvSpPr>
        <dsp:cNvPr id="0" name=""/>
        <dsp:cNvSpPr/>
      </dsp:nvSpPr>
      <dsp:spPr>
        <a:xfrm>
          <a:off x="0" y="1605800"/>
          <a:ext cx="7315200" cy="128420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14996EF-4EFC-483F-A663-FFC7848BE9F5}">
      <dsp:nvSpPr>
        <dsp:cNvPr id="0" name=""/>
        <dsp:cNvSpPr/>
      </dsp:nvSpPr>
      <dsp:spPr>
        <a:xfrm>
          <a:off x="388470" y="1894745"/>
          <a:ext cx="706310" cy="706310"/>
        </a:xfrm>
        <a:prstGeom prst="rect">
          <a:avLst/>
        </a:prstGeom>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9D1F260-1628-45F3-8F94-C2BB0385FEA1}">
      <dsp:nvSpPr>
        <dsp:cNvPr id="0" name=""/>
        <dsp:cNvSpPr/>
      </dsp:nvSpPr>
      <dsp:spPr>
        <a:xfrm>
          <a:off x="1483252" y="1605800"/>
          <a:ext cx="5831947" cy="1284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911" tIns="135911" rIns="135911" bIns="135911" numCol="1" spcCol="1270" anchor="ctr" anchorCtr="0">
          <a:noAutofit/>
        </a:bodyPr>
        <a:lstStyle/>
        <a:p>
          <a:pPr marL="0" lvl="0" indent="0" algn="l" defTabSz="1111250">
            <a:lnSpc>
              <a:spcPct val="90000"/>
            </a:lnSpc>
            <a:spcBef>
              <a:spcPct val="0"/>
            </a:spcBef>
            <a:spcAft>
              <a:spcPct val="35000"/>
            </a:spcAft>
            <a:buNone/>
          </a:pPr>
          <a:r>
            <a:rPr lang="en-US" sz="2500" kern="1200"/>
            <a:t>Follow tool safety tips to avoid misusing equipment</a:t>
          </a:r>
        </a:p>
      </dsp:txBody>
      <dsp:txXfrm>
        <a:off x="1483252" y="1605800"/>
        <a:ext cx="5831947" cy="1284200"/>
      </dsp:txXfrm>
    </dsp:sp>
    <dsp:sp modelId="{717F30A8-F82F-4D73-A9B2-8DB44DC0A9BC}">
      <dsp:nvSpPr>
        <dsp:cNvPr id="0" name=""/>
        <dsp:cNvSpPr/>
      </dsp:nvSpPr>
      <dsp:spPr>
        <a:xfrm>
          <a:off x="0" y="3211051"/>
          <a:ext cx="7315200" cy="128420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06A09CF-63A9-468A-93EE-24E4A59AFF8B}">
      <dsp:nvSpPr>
        <dsp:cNvPr id="0" name=""/>
        <dsp:cNvSpPr/>
      </dsp:nvSpPr>
      <dsp:spPr>
        <a:xfrm>
          <a:off x="388470" y="3499996"/>
          <a:ext cx="706310" cy="70631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73F4EEC-9F4E-4D54-B921-B0C304423E78}">
      <dsp:nvSpPr>
        <dsp:cNvPr id="0" name=""/>
        <dsp:cNvSpPr/>
      </dsp:nvSpPr>
      <dsp:spPr>
        <a:xfrm>
          <a:off x="1483252" y="3211051"/>
          <a:ext cx="5831947" cy="1284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911" tIns="135911" rIns="135911" bIns="135911" numCol="1" spcCol="1270" anchor="ctr" anchorCtr="0">
          <a:noAutofit/>
        </a:bodyPr>
        <a:lstStyle/>
        <a:p>
          <a:pPr marL="0" lvl="0" indent="0" algn="l" defTabSz="1111250">
            <a:lnSpc>
              <a:spcPct val="90000"/>
            </a:lnSpc>
            <a:spcBef>
              <a:spcPct val="0"/>
            </a:spcBef>
            <a:spcAft>
              <a:spcPct val="35000"/>
            </a:spcAft>
            <a:buNone/>
          </a:pPr>
          <a:r>
            <a:rPr lang="en-US" sz="2500" kern="1200"/>
            <a:t>Follow manufacturer’s instructions</a:t>
          </a:r>
        </a:p>
      </dsp:txBody>
      <dsp:txXfrm>
        <a:off x="1483252" y="3211051"/>
        <a:ext cx="5831947" cy="1284200"/>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C1010E-DF61-43E8-A8C7-40A4E33E6884}">
      <dsp:nvSpPr>
        <dsp:cNvPr id="0" name=""/>
        <dsp:cNvSpPr/>
      </dsp:nvSpPr>
      <dsp:spPr>
        <a:xfrm>
          <a:off x="0" y="31031"/>
          <a:ext cx="7315200" cy="4456603"/>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FA79EB5-9F2B-4A21-B290-491FF2C51F7A}">
      <dsp:nvSpPr>
        <dsp:cNvPr id="0" name=""/>
        <dsp:cNvSpPr/>
      </dsp:nvSpPr>
      <dsp:spPr>
        <a:xfrm>
          <a:off x="269073" y="1878443"/>
          <a:ext cx="738913" cy="73891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FC57F45-C55F-4679-A813-01994C64AC36}">
      <dsp:nvSpPr>
        <dsp:cNvPr id="0" name=""/>
        <dsp:cNvSpPr/>
      </dsp:nvSpPr>
      <dsp:spPr>
        <a:xfrm>
          <a:off x="1151503" y="1599026"/>
          <a:ext cx="3291840" cy="13434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185" tIns="142185" rIns="142185" bIns="142185" numCol="1" spcCol="1270" anchor="ctr" anchorCtr="0">
          <a:noAutofit/>
        </a:bodyPr>
        <a:lstStyle/>
        <a:p>
          <a:pPr marL="0" lvl="0" indent="0" algn="l" defTabSz="1111250">
            <a:lnSpc>
              <a:spcPct val="90000"/>
            </a:lnSpc>
            <a:spcBef>
              <a:spcPct val="0"/>
            </a:spcBef>
            <a:spcAft>
              <a:spcPct val="35000"/>
            </a:spcAft>
            <a:buNone/>
          </a:pPr>
          <a:r>
            <a:rPr lang="en-US" sz="2500" b="0" kern="1200" dirty="0"/>
            <a:t>Tool safety tips</a:t>
          </a:r>
          <a:endParaRPr lang="en-US" sz="2500" kern="1200" dirty="0"/>
        </a:p>
      </dsp:txBody>
      <dsp:txXfrm>
        <a:off x="1151503" y="1599026"/>
        <a:ext cx="3291840" cy="1343479"/>
      </dsp:txXfrm>
    </dsp:sp>
    <dsp:sp modelId="{9DBD518F-A3B9-4B65-A0B6-D4FA29E62CF8}">
      <dsp:nvSpPr>
        <dsp:cNvPr id="0" name=""/>
        <dsp:cNvSpPr/>
      </dsp:nvSpPr>
      <dsp:spPr>
        <a:xfrm>
          <a:off x="3811310" y="160019"/>
          <a:ext cx="3023993" cy="42671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185" tIns="142185" rIns="142185" bIns="142185" numCol="1" spcCol="1270" anchor="ctr" anchorCtr="0">
          <a:noAutofit/>
        </a:bodyPr>
        <a:lstStyle/>
        <a:p>
          <a:pPr marL="0" lvl="0" indent="0" algn="l" defTabSz="977900">
            <a:lnSpc>
              <a:spcPct val="90000"/>
            </a:lnSpc>
            <a:spcBef>
              <a:spcPct val="0"/>
            </a:spcBef>
            <a:spcAft>
              <a:spcPct val="35000"/>
            </a:spcAft>
            <a:buNone/>
          </a:pPr>
          <a:r>
            <a:rPr lang="en-US" sz="2200" b="0" kern="1200" dirty="0"/>
            <a:t>Never carry a tool by the cord</a:t>
          </a:r>
          <a:endParaRPr lang="en-US" sz="2200" kern="1200" dirty="0"/>
        </a:p>
        <a:p>
          <a:pPr marL="0" lvl="0" indent="0" algn="l" defTabSz="977900">
            <a:lnSpc>
              <a:spcPct val="90000"/>
            </a:lnSpc>
            <a:spcBef>
              <a:spcPct val="0"/>
            </a:spcBef>
            <a:spcAft>
              <a:spcPct val="35000"/>
            </a:spcAft>
            <a:buNone/>
          </a:pPr>
          <a:r>
            <a:rPr lang="en-US" sz="2200" b="0" kern="1200" dirty="0"/>
            <a:t>Never yank the cord to disconnect it</a:t>
          </a:r>
          <a:endParaRPr lang="en-US" sz="2200" kern="1200" dirty="0"/>
        </a:p>
        <a:p>
          <a:pPr marL="0" lvl="0" indent="0" algn="l" defTabSz="977900">
            <a:lnSpc>
              <a:spcPct val="90000"/>
            </a:lnSpc>
            <a:spcBef>
              <a:spcPct val="0"/>
            </a:spcBef>
            <a:spcAft>
              <a:spcPct val="35000"/>
            </a:spcAft>
            <a:buNone/>
          </a:pPr>
          <a:r>
            <a:rPr lang="en-US" sz="2200" b="0" kern="1200" dirty="0"/>
            <a:t>Keep cords away from heat, oil, and sharp edges</a:t>
          </a:r>
          <a:endParaRPr lang="en-US" sz="2200" kern="1200" dirty="0"/>
        </a:p>
        <a:p>
          <a:pPr marL="0" lvl="0" indent="0" algn="l" defTabSz="977900">
            <a:lnSpc>
              <a:spcPct val="90000"/>
            </a:lnSpc>
            <a:spcBef>
              <a:spcPct val="0"/>
            </a:spcBef>
            <a:spcAft>
              <a:spcPct val="35000"/>
            </a:spcAft>
            <a:buNone/>
          </a:pPr>
          <a:r>
            <a:rPr lang="en-US" sz="2200" b="0" kern="1200" dirty="0"/>
            <a:t>Disconnect when not in use and when changing accessories such as blades and bits</a:t>
          </a:r>
          <a:endParaRPr lang="en-US" sz="2200" kern="1200" dirty="0"/>
        </a:p>
      </dsp:txBody>
      <dsp:txXfrm>
        <a:off x="3811310" y="160019"/>
        <a:ext cx="3023993" cy="4267199"/>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49CE47-A041-4E3A-BFE2-AFC5A11B2D74}">
      <dsp:nvSpPr>
        <dsp:cNvPr id="0" name=""/>
        <dsp:cNvSpPr/>
      </dsp:nvSpPr>
      <dsp:spPr>
        <a:xfrm>
          <a:off x="1609343" y="1506"/>
          <a:ext cx="6437376" cy="1543794"/>
        </a:xfrm>
        <a:prstGeom prst="rect">
          <a:avLst/>
        </a:prstGeom>
        <a:solidFill>
          <a:schemeClr val="accent3">
            <a:alpha val="90000"/>
            <a:tint val="40000"/>
            <a:hueOff val="0"/>
            <a:satOff val="0"/>
            <a:lumOff val="0"/>
            <a:alphaOff val="0"/>
          </a:schemeClr>
        </a:solidFill>
        <a:ln w="9525" cap="flat" cmpd="sng" algn="ctr">
          <a:solidFill>
            <a:schemeClr val="accent3">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24903" tIns="392124" rIns="124903" bIns="392124" numCol="1" spcCol="1270" anchor="ctr" anchorCtr="0">
          <a:noAutofit/>
        </a:bodyPr>
        <a:lstStyle/>
        <a:p>
          <a:pPr marL="0" lvl="0" indent="0" algn="l" defTabSz="1066800">
            <a:lnSpc>
              <a:spcPct val="90000"/>
            </a:lnSpc>
            <a:spcBef>
              <a:spcPct val="0"/>
            </a:spcBef>
            <a:spcAft>
              <a:spcPct val="35000"/>
            </a:spcAft>
            <a:buNone/>
          </a:pPr>
          <a:r>
            <a:rPr lang="en-US" sz="2400" kern="1200"/>
            <a:t>Avoid accidental starting - do not hold fingers on the switch button while carrying a plugged-in tool</a:t>
          </a:r>
        </a:p>
      </dsp:txBody>
      <dsp:txXfrm>
        <a:off x="1609343" y="1506"/>
        <a:ext cx="6437376" cy="1543794"/>
      </dsp:txXfrm>
    </dsp:sp>
    <dsp:sp modelId="{8F502002-BF8B-4AB7-9135-4FF5297756A5}">
      <dsp:nvSpPr>
        <dsp:cNvPr id="0" name=""/>
        <dsp:cNvSpPr/>
      </dsp:nvSpPr>
      <dsp:spPr>
        <a:xfrm>
          <a:off x="0" y="1506"/>
          <a:ext cx="1609344" cy="1543794"/>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85161" tIns="152493" rIns="85161" bIns="152493" numCol="1" spcCol="1270" anchor="ctr" anchorCtr="0">
          <a:noAutofit/>
        </a:bodyPr>
        <a:lstStyle/>
        <a:p>
          <a:pPr marL="0" lvl="0" indent="0" algn="ctr" defTabSz="1244600">
            <a:lnSpc>
              <a:spcPct val="90000"/>
            </a:lnSpc>
            <a:spcBef>
              <a:spcPct val="0"/>
            </a:spcBef>
            <a:spcAft>
              <a:spcPct val="35000"/>
            </a:spcAft>
            <a:buNone/>
          </a:pPr>
          <a:r>
            <a:rPr lang="en-US" sz="2800" kern="1200"/>
            <a:t>Avoid</a:t>
          </a:r>
        </a:p>
      </dsp:txBody>
      <dsp:txXfrm>
        <a:off x="0" y="1506"/>
        <a:ext cx="1609344" cy="1543794"/>
      </dsp:txXfrm>
    </dsp:sp>
    <dsp:sp modelId="{81426691-1FB1-4E76-851B-96E29F158E78}">
      <dsp:nvSpPr>
        <dsp:cNvPr id="0" name=""/>
        <dsp:cNvSpPr/>
      </dsp:nvSpPr>
      <dsp:spPr>
        <a:xfrm>
          <a:off x="1609344" y="1637928"/>
          <a:ext cx="6437376" cy="1543794"/>
        </a:xfrm>
        <a:prstGeom prst="rect">
          <a:avLst/>
        </a:prstGeom>
        <a:solidFill>
          <a:schemeClr val="accent3">
            <a:alpha val="90000"/>
            <a:tint val="40000"/>
            <a:hueOff val="0"/>
            <a:satOff val="0"/>
            <a:lumOff val="0"/>
            <a:alphaOff val="0"/>
          </a:schemeClr>
        </a:solidFill>
        <a:ln w="9525" cap="flat" cmpd="sng" algn="ctr">
          <a:solidFill>
            <a:schemeClr val="accent3">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24903" tIns="392124" rIns="124903" bIns="392124" numCol="1" spcCol="1270" anchor="ctr" anchorCtr="0">
          <a:noAutofit/>
        </a:bodyPr>
        <a:lstStyle/>
        <a:p>
          <a:pPr marL="0" lvl="0" indent="0" algn="l" defTabSz="1066800">
            <a:lnSpc>
              <a:spcPct val="90000"/>
            </a:lnSpc>
            <a:spcBef>
              <a:spcPct val="0"/>
            </a:spcBef>
            <a:spcAft>
              <a:spcPct val="35000"/>
            </a:spcAft>
            <a:buNone/>
          </a:pPr>
          <a:r>
            <a:rPr lang="en-US" sz="2400" kern="1200"/>
            <a:t>Use gloves and appropriate footwear</a:t>
          </a:r>
        </a:p>
      </dsp:txBody>
      <dsp:txXfrm>
        <a:off x="1609344" y="1637928"/>
        <a:ext cx="6437376" cy="1543794"/>
      </dsp:txXfrm>
    </dsp:sp>
    <dsp:sp modelId="{46ACCD05-025B-4EA0-9023-B3FAD2D1D6B9}">
      <dsp:nvSpPr>
        <dsp:cNvPr id="0" name=""/>
        <dsp:cNvSpPr/>
      </dsp:nvSpPr>
      <dsp:spPr>
        <a:xfrm>
          <a:off x="0" y="1637928"/>
          <a:ext cx="1609344" cy="1543794"/>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85161" tIns="152493" rIns="85161" bIns="152493" numCol="1" spcCol="1270" anchor="ctr" anchorCtr="0">
          <a:noAutofit/>
        </a:bodyPr>
        <a:lstStyle/>
        <a:p>
          <a:pPr marL="0" lvl="0" indent="0" algn="ctr" defTabSz="1244600">
            <a:lnSpc>
              <a:spcPct val="90000"/>
            </a:lnSpc>
            <a:spcBef>
              <a:spcPct val="0"/>
            </a:spcBef>
            <a:spcAft>
              <a:spcPct val="35000"/>
            </a:spcAft>
            <a:buNone/>
          </a:pPr>
          <a:r>
            <a:rPr lang="en-US" sz="2800" kern="1200"/>
            <a:t>Use</a:t>
          </a:r>
        </a:p>
      </dsp:txBody>
      <dsp:txXfrm>
        <a:off x="0" y="1637928"/>
        <a:ext cx="1609344" cy="1543794"/>
      </dsp:txXfrm>
    </dsp:sp>
    <dsp:sp modelId="{66707B93-9A34-41DC-B0D7-69DF30A0741D}">
      <dsp:nvSpPr>
        <dsp:cNvPr id="0" name=""/>
        <dsp:cNvSpPr/>
      </dsp:nvSpPr>
      <dsp:spPr>
        <a:xfrm>
          <a:off x="1609344" y="3274350"/>
          <a:ext cx="6437376" cy="1543794"/>
        </a:xfrm>
        <a:prstGeom prst="rect">
          <a:avLst/>
        </a:prstGeom>
        <a:solidFill>
          <a:schemeClr val="accent3">
            <a:alpha val="90000"/>
            <a:tint val="40000"/>
            <a:hueOff val="0"/>
            <a:satOff val="0"/>
            <a:lumOff val="0"/>
            <a:alphaOff val="0"/>
          </a:schemeClr>
        </a:solidFill>
        <a:ln w="9525" cap="flat" cmpd="sng" algn="ctr">
          <a:solidFill>
            <a:schemeClr val="accent3">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24903" tIns="392124" rIns="124903" bIns="392124" numCol="1" spcCol="1270" anchor="ctr" anchorCtr="0">
          <a:noAutofit/>
        </a:bodyPr>
        <a:lstStyle/>
        <a:p>
          <a:pPr marL="0" lvl="0" indent="0" algn="l" defTabSz="1066800">
            <a:lnSpc>
              <a:spcPct val="90000"/>
            </a:lnSpc>
            <a:spcBef>
              <a:spcPct val="0"/>
            </a:spcBef>
            <a:spcAft>
              <a:spcPct val="35000"/>
            </a:spcAft>
            <a:buNone/>
          </a:pPr>
          <a:r>
            <a:rPr lang="en-US" sz="2400" kern="1200"/>
            <a:t>Store in dry a place when not using</a:t>
          </a:r>
        </a:p>
      </dsp:txBody>
      <dsp:txXfrm>
        <a:off x="1609344" y="3274350"/>
        <a:ext cx="6437376" cy="1543794"/>
      </dsp:txXfrm>
    </dsp:sp>
    <dsp:sp modelId="{045A05F6-2257-4BFA-A634-757B6E30F886}">
      <dsp:nvSpPr>
        <dsp:cNvPr id="0" name=""/>
        <dsp:cNvSpPr/>
      </dsp:nvSpPr>
      <dsp:spPr>
        <a:xfrm>
          <a:off x="0" y="3274350"/>
          <a:ext cx="1609344" cy="1543794"/>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85161" tIns="152493" rIns="85161" bIns="152493" numCol="1" spcCol="1270" anchor="ctr" anchorCtr="0">
          <a:noAutofit/>
        </a:bodyPr>
        <a:lstStyle/>
        <a:p>
          <a:pPr marL="0" lvl="0" indent="0" algn="ctr" defTabSz="1244600">
            <a:lnSpc>
              <a:spcPct val="90000"/>
            </a:lnSpc>
            <a:spcBef>
              <a:spcPct val="0"/>
            </a:spcBef>
            <a:spcAft>
              <a:spcPct val="35000"/>
            </a:spcAft>
            <a:buNone/>
          </a:pPr>
          <a:r>
            <a:rPr lang="en-US" sz="2800" kern="1200" dirty="0"/>
            <a:t>Store</a:t>
          </a:r>
        </a:p>
      </dsp:txBody>
      <dsp:txXfrm>
        <a:off x="0" y="3274350"/>
        <a:ext cx="1609344" cy="1543794"/>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4B3B52-08FB-411D-A3CF-4E25665E4F6D}">
      <dsp:nvSpPr>
        <dsp:cNvPr id="0" name=""/>
        <dsp:cNvSpPr/>
      </dsp:nvSpPr>
      <dsp:spPr>
        <a:xfrm>
          <a:off x="1627632" y="2418"/>
          <a:ext cx="6510528" cy="1061368"/>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126322" tIns="269588" rIns="126322" bIns="269588" numCol="1" spcCol="1270" anchor="ctr" anchorCtr="0">
          <a:noAutofit/>
        </a:bodyPr>
        <a:lstStyle/>
        <a:p>
          <a:pPr marL="0" lvl="0" indent="0" algn="l" defTabSz="1066800">
            <a:lnSpc>
              <a:spcPct val="90000"/>
            </a:lnSpc>
            <a:spcBef>
              <a:spcPct val="0"/>
            </a:spcBef>
            <a:spcAft>
              <a:spcPct val="35000"/>
            </a:spcAft>
            <a:buNone/>
          </a:pPr>
          <a:r>
            <a:rPr lang="en-US" sz="2400" kern="1200" dirty="0">
              <a:solidFill>
                <a:schemeClr val="tx1"/>
              </a:solidFill>
            </a:rPr>
            <a:t>Don’t use in wet/damp environments</a:t>
          </a:r>
        </a:p>
      </dsp:txBody>
      <dsp:txXfrm>
        <a:off x="1627632" y="2418"/>
        <a:ext cx="6510528" cy="1061368"/>
      </dsp:txXfrm>
    </dsp:sp>
    <dsp:sp modelId="{5B1AC5AE-C02E-4A01-9962-D4C0A85D837D}">
      <dsp:nvSpPr>
        <dsp:cNvPr id="0" name=""/>
        <dsp:cNvSpPr/>
      </dsp:nvSpPr>
      <dsp:spPr>
        <a:xfrm>
          <a:off x="0" y="2418"/>
          <a:ext cx="1627632" cy="1061368"/>
        </a:xfrm>
        <a:prstGeom prst="rect">
          <a:avLst/>
        </a:prstGeom>
        <a:solidFill>
          <a:schemeClr val="lt1">
            <a:hueOff val="0"/>
            <a:satOff val="0"/>
            <a:lumOff val="0"/>
            <a:alphaOff val="0"/>
          </a:scheme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86129" tIns="104840" rIns="86129" bIns="104840" numCol="1" spcCol="1270" anchor="ctr" anchorCtr="0">
          <a:noAutofit/>
        </a:bodyPr>
        <a:lstStyle/>
        <a:p>
          <a:pPr marL="0" lvl="0" indent="0" algn="ctr" defTabSz="1244600">
            <a:lnSpc>
              <a:spcPct val="90000"/>
            </a:lnSpc>
            <a:spcBef>
              <a:spcPct val="0"/>
            </a:spcBef>
            <a:spcAft>
              <a:spcPct val="35000"/>
            </a:spcAft>
            <a:buNone/>
          </a:pPr>
          <a:r>
            <a:rPr lang="en-US" sz="2800" kern="1200" dirty="0"/>
            <a:t>Don’t use</a:t>
          </a:r>
        </a:p>
      </dsp:txBody>
      <dsp:txXfrm>
        <a:off x="0" y="2418"/>
        <a:ext cx="1627632" cy="1061368"/>
      </dsp:txXfrm>
    </dsp:sp>
    <dsp:sp modelId="{57D4C2A1-D60B-4D26-AA1B-4459681D1400}">
      <dsp:nvSpPr>
        <dsp:cNvPr id="0" name=""/>
        <dsp:cNvSpPr/>
      </dsp:nvSpPr>
      <dsp:spPr>
        <a:xfrm>
          <a:off x="1627632" y="1127469"/>
          <a:ext cx="6510528" cy="1061368"/>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126322" tIns="269588" rIns="126322" bIns="269588" numCol="1" spcCol="1270" anchor="ctr" anchorCtr="0">
          <a:noAutofit/>
        </a:bodyPr>
        <a:lstStyle/>
        <a:p>
          <a:pPr marL="0" lvl="0" indent="0" algn="l" defTabSz="1066800">
            <a:lnSpc>
              <a:spcPct val="90000"/>
            </a:lnSpc>
            <a:spcBef>
              <a:spcPct val="0"/>
            </a:spcBef>
            <a:spcAft>
              <a:spcPct val="35000"/>
            </a:spcAft>
            <a:buNone/>
          </a:pPr>
          <a:r>
            <a:rPr lang="en-US" sz="2400" kern="1200" dirty="0">
              <a:solidFill>
                <a:schemeClr val="tx1"/>
              </a:solidFill>
            </a:rPr>
            <a:t>Keep working areas well lit</a:t>
          </a:r>
        </a:p>
      </dsp:txBody>
      <dsp:txXfrm>
        <a:off x="1627632" y="1127469"/>
        <a:ext cx="6510528" cy="1061368"/>
      </dsp:txXfrm>
    </dsp:sp>
    <dsp:sp modelId="{2C64896A-D203-4DBB-B23B-1A844A458ABE}">
      <dsp:nvSpPr>
        <dsp:cNvPr id="0" name=""/>
        <dsp:cNvSpPr/>
      </dsp:nvSpPr>
      <dsp:spPr>
        <a:xfrm>
          <a:off x="0" y="1127469"/>
          <a:ext cx="1627632" cy="1061368"/>
        </a:xfrm>
        <a:prstGeom prst="rect">
          <a:avLst/>
        </a:prstGeom>
        <a:solidFill>
          <a:schemeClr val="lt1">
            <a:hueOff val="0"/>
            <a:satOff val="0"/>
            <a:lumOff val="0"/>
            <a:alphaOff val="0"/>
          </a:scheme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86129" tIns="104840" rIns="86129" bIns="104840" numCol="1" spcCol="1270" anchor="ctr" anchorCtr="0">
          <a:noAutofit/>
        </a:bodyPr>
        <a:lstStyle/>
        <a:p>
          <a:pPr marL="0" lvl="0" indent="0" algn="ctr" defTabSz="1244600">
            <a:lnSpc>
              <a:spcPct val="90000"/>
            </a:lnSpc>
            <a:spcBef>
              <a:spcPct val="0"/>
            </a:spcBef>
            <a:spcAft>
              <a:spcPct val="35000"/>
            </a:spcAft>
            <a:buNone/>
          </a:pPr>
          <a:r>
            <a:rPr lang="en-US" sz="2800" kern="1200"/>
            <a:t>Keep</a:t>
          </a:r>
        </a:p>
      </dsp:txBody>
      <dsp:txXfrm>
        <a:off x="0" y="1127469"/>
        <a:ext cx="1627632" cy="1061368"/>
      </dsp:txXfrm>
    </dsp:sp>
    <dsp:sp modelId="{7ADF51F1-C1A0-4E9A-A035-41FFB1872AFF}">
      <dsp:nvSpPr>
        <dsp:cNvPr id="0" name=""/>
        <dsp:cNvSpPr/>
      </dsp:nvSpPr>
      <dsp:spPr>
        <a:xfrm>
          <a:off x="1627632" y="2252520"/>
          <a:ext cx="6510528" cy="1061368"/>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126322" tIns="269588" rIns="126322" bIns="269588" numCol="1" spcCol="1270" anchor="ctr" anchorCtr="0">
          <a:noAutofit/>
        </a:bodyPr>
        <a:lstStyle/>
        <a:p>
          <a:pPr marL="0" lvl="0" indent="0" algn="l" defTabSz="1066800">
            <a:lnSpc>
              <a:spcPct val="90000"/>
            </a:lnSpc>
            <a:spcBef>
              <a:spcPct val="0"/>
            </a:spcBef>
            <a:spcAft>
              <a:spcPct val="35000"/>
            </a:spcAft>
            <a:buNone/>
          </a:pPr>
          <a:r>
            <a:rPr lang="en-US" sz="2400" kern="1200" dirty="0">
              <a:solidFill>
                <a:schemeClr val="tx1"/>
              </a:solidFill>
            </a:rPr>
            <a:t>Ensure that cords do not cause a tripping hazard</a:t>
          </a:r>
        </a:p>
      </dsp:txBody>
      <dsp:txXfrm>
        <a:off x="1627632" y="2252520"/>
        <a:ext cx="6510528" cy="1061368"/>
      </dsp:txXfrm>
    </dsp:sp>
    <dsp:sp modelId="{FFE9CF8A-4348-4BB6-BDFC-A6D90E35DD11}">
      <dsp:nvSpPr>
        <dsp:cNvPr id="0" name=""/>
        <dsp:cNvSpPr/>
      </dsp:nvSpPr>
      <dsp:spPr>
        <a:xfrm>
          <a:off x="0" y="2252520"/>
          <a:ext cx="1627632" cy="1061368"/>
        </a:xfrm>
        <a:prstGeom prst="rect">
          <a:avLst/>
        </a:prstGeom>
        <a:solidFill>
          <a:schemeClr val="lt1">
            <a:hueOff val="0"/>
            <a:satOff val="0"/>
            <a:lumOff val="0"/>
            <a:alphaOff val="0"/>
          </a:scheme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86129" tIns="104840" rIns="86129" bIns="104840" numCol="1" spcCol="1270" anchor="ctr" anchorCtr="0">
          <a:noAutofit/>
        </a:bodyPr>
        <a:lstStyle/>
        <a:p>
          <a:pPr marL="0" lvl="0" indent="0" algn="ctr" defTabSz="1244600">
            <a:lnSpc>
              <a:spcPct val="90000"/>
            </a:lnSpc>
            <a:spcBef>
              <a:spcPct val="0"/>
            </a:spcBef>
            <a:spcAft>
              <a:spcPct val="35000"/>
            </a:spcAft>
            <a:buNone/>
          </a:pPr>
          <a:r>
            <a:rPr lang="en-US" sz="2800" kern="1200"/>
            <a:t>Ensure</a:t>
          </a:r>
        </a:p>
      </dsp:txBody>
      <dsp:txXfrm>
        <a:off x="0" y="2252520"/>
        <a:ext cx="1627632" cy="1061368"/>
      </dsp:txXfrm>
    </dsp:sp>
    <dsp:sp modelId="{C72C0A29-A06B-4BCF-91A1-242E57569487}">
      <dsp:nvSpPr>
        <dsp:cNvPr id="0" name=""/>
        <dsp:cNvSpPr/>
      </dsp:nvSpPr>
      <dsp:spPr>
        <a:xfrm>
          <a:off x="1627632" y="3377571"/>
          <a:ext cx="6510528" cy="1061368"/>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126322" tIns="269588" rIns="126322" bIns="269588" numCol="1" spcCol="1270" anchor="ctr" anchorCtr="0">
          <a:noAutofit/>
        </a:bodyPr>
        <a:lstStyle/>
        <a:p>
          <a:pPr marL="0" lvl="0" indent="0" algn="l" defTabSz="1066800">
            <a:lnSpc>
              <a:spcPct val="90000"/>
            </a:lnSpc>
            <a:spcBef>
              <a:spcPct val="0"/>
            </a:spcBef>
            <a:spcAft>
              <a:spcPct val="35000"/>
            </a:spcAft>
            <a:buNone/>
          </a:pPr>
          <a:r>
            <a:rPr lang="en-US" sz="2400" kern="1200" dirty="0">
              <a:solidFill>
                <a:schemeClr val="tx1"/>
              </a:solidFill>
            </a:rPr>
            <a:t>Remove damaged tools from use</a:t>
          </a:r>
        </a:p>
      </dsp:txBody>
      <dsp:txXfrm>
        <a:off x="1627632" y="3377571"/>
        <a:ext cx="6510528" cy="1061368"/>
      </dsp:txXfrm>
    </dsp:sp>
    <dsp:sp modelId="{464D8077-10ED-49B4-9384-C3B5514A3603}">
      <dsp:nvSpPr>
        <dsp:cNvPr id="0" name=""/>
        <dsp:cNvSpPr/>
      </dsp:nvSpPr>
      <dsp:spPr>
        <a:xfrm>
          <a:off x="0" y="3377571"/>
          <a:ext cx="1627632" cy="1061368"/>
        </a:xfrm>
        <a:prstGeom prst="rect">
          <a:avLst/>
        </a:prstGeom>
        <a:solidFill>
          <a:schemeClr val="lt1">
            <a:hueOff val="0"/>
            <a:satOff val="0"/>
            <a:lumOff val="0"/>
            <a:alphaOff val="0"/>
          </a:scheme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86129" tIns="104840" rIns="86129" bIns="104840" numCol="1" spcCol="1270" anchor="ctr" anchorCtr="0">
          <a:noAutofit/>
        </a:bodyPr>
        <a:lstStyle/>
        <a:p>
          <a:pPr marL="0" lvl="0" indent="0" algn="ctr" defTabSz="1244600">
            <a:lnSpc>
              <a:spcPct val="90000"/>
            </a:lnSpc>
            <a:spcBef>
              <a:spcPct val="0"/>
            </a:spcBef>
            <a:spcAft>
              <a:spcPct val="35000"/>
            </a:spcAft>
            <a:buNone/>
          </a:pPr>
          <a:r>
            <a:rPr lang="en-US" sz="2800" kern="1200"/>
            <a:t>Remove</a:t>
          </a:r>
        </a:p>
      </dsp:txBody>
      <dsp:txXfrm>
        <a:off x="0" y="3377571"/>
        <a:ext cx="1627632" cy="1061368"/>
      </dsp:txXfrm>
    </dsp:sp>
    <dsp:sp modelId="{A40F3158-68A5-40EC-9DDF-09204F7002A8}">
      <dsp:nvSpPr>
        <dsp:cNvPr id="0" name=""/>
        <dsp:cNvSpPr/>
      </dsp:nvSpPr>
      <dsp:spPr>
        <a:xfrm>
          <a:off x="1627632" y="4502622"/>
          <a:ext cx="6510528" cy="1061368"/>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126322" tIns="269588" rIns="126322" bIns="269588" numCol="1" spcCol="1270" anchor="ctr" anchorCtr="0">
          <a:noAutofit/>
        </a:bodyPr>
        <a:lstStyle/>
        <a:p>
          <a:pPr marL="0" lvl="0" indent="0" algn="l" defTabSz="1066800">
            <a:lnSpc>
              <a:spcPct val="90000"/>
            </a:lnSpc>
            <a:spcBef>
              <a:spcPct val="0"/>
            </a:spcBef>
            <a:spcAft>
              <a:spcPct val="35000"/>
            </a:spcAft>
            <a:buNone/>
          </a:pPr>
          <a:r>
            <a:rPr lang="en-US" sz="2400" kern="1200" dirty="0">
              <a:solidFill>
                <a:schemeClr val="tx1"/>
              </a:solidFill>
            </a:rPr>
            <a:t>Use double-insulated tools</a:t>
          </a:r>
        </a:p>
      </dsp:txBody>
      <dsp:txXfrm>
        <a:off x="1627632" y="4502622"/>
        <a:ext cx="6510528" cy="1061368"/>
      </dsp:txXfrm>
    </dsp:sp>
    <dsp:sp modelId="{30E92DFC-6359-48C6-A5F0-EBBE5BDDED46}">
      <dsp:nvSpPr>
        <dsp:cNvPr id="0" name=""/>
        <dsp:cNvSpPr/>
      </dsp:nvSpPr>
      <dsp:spPr>
        <a:xfrm>
          <a:off x="0" y="4502622"/>
          <a:ext cx="1627632" cy="1061368"/>
        </a:xfrm>
        <a:prstGeom prst="rect">
          <a:avLst/>
        </a:prstGeom>
        <a:solidFill>
          <a:schemeClr val="lt1">
            <a:hueOff val="0"/>
            <a:satOff val="0"/>
            <a:lumOff val="0"/>
            <a:alphaOff val="0"/>
          </a:scheme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86129" tIns="104840" rIns="86129" bIns="104840" numCol="1" spcCol="1270" anchor="ctr" anchorCtr="0">
          <a:noAutofit/>
        </a:bodyPr>
        <a:lstStyle/>
        <a:p>
          <a:pPr marL="0" lvl="0" indent="0" algn="ctr" defTabSz="1244600">
            <a:lnSpc>
              <a:spcPct val="90000"/>
            </a:lnSpc>
            <a:spcBef>
              <a:spcPct val="0"/>
            </a:spcBef>
            <a:spcAft>
              <a:spcPct val="35000"/>
            </a:spcAft>
            <a:buNone/>
          </a:pPr>
          <a:r>
            <a:rPr lang="en-US" sz="2800" kern="1200"/>
            <a:t>Use</a:t>
          </a:r>
        </a:p>
      </dsp:txBody>
      <dsp:txXfrm>
        <a:off x="0" y="4502622"/>
        <a:ext cx="1627632" cy="1061368"/>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BE4CFF-9068-4CF6-B982-C3BDC0351A79}">
      <dsp:nvSpPr>
        <dsp:cNvPr id="0" name=""/>
        <dsp:cNvSpPr/>
      </dsp:nvSpPr>
      <dsp:spPr>
        <a:xfrm>
          <a:off x="0" y="67739"/>
          <a:ext cx="4914900" cy="131274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b="0" kern="1200"/>
            <a:t>Follow lockout/tagout (LOTO) procedures:</a:t>
          </a:r>
          <a:endParaRPr lang="en-US" sz="3300" kern="1200"/>
        </a:p>
      </dsp:txBody>
      <dsp:txXfrm>
        <a:off x="64083" y="131822"/>
        <a:ext cx="4786734" cy="1184574"/>
      </dsp:txXfrm>
    </dsp:sp>
    <dsp:sp modelId="{FC22574E-0D93-4D4B-B57E-D171674644C9}">
      <dsp:nvSpPr>
        <dsp:cNvPr id="0" name=""/>
        <dsp:cNvSpPr/>
      </dsp:nvSpPr>
      <dsp:spPr>
        <a:xfrm>
          <a:off x="0" y="1380479"/>
          <a:ext cx="4914900" cy="39619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048" tIns="41910" rIns="234696" bIns="41910" numCol="1" spcCol="1270" anchor="t" anchorCtr="0">
          <a:noAutofit/>
        </a:bodyPr>
        <a:lstStyle/>
        <a:p>
          <a:pPr marL="228600" lvl="1" indent="-228600" algn="l" defTabSz="1155700">
            <a:lnSpc>
              <a:spcPct val="90000"/>
            </a:lnSpc>
            <a:spcBef>
              <a:spcPct val="0"/>
            </a:spcBef>
            <a:spcAft>
              <a:spcPct val="20000"/>
            </a:spcAft>
            <a:buChar char="•"/>
          </a:pPr>
          <a:r>
            <a:rPr lang="en-US" sz="2600" b="0" kern="1200" dirty="0"/>
            <a:t>Lockout/tagout</a:t>
          </a:r>
          <a:endParaRPr lang="en-US" sz="2600" kern="1200" dirty="0"/>
        </a:p>
        <a:p>
          <a:pPr marL="457200" lvl="2" indent="-228600" algn="l" defTabSz="1155700">
            <a:lnSpc>
              <a:spcPct val="90000"/>
            </a:lnSpc>
            <a:spcBef>
              <a:spcPct val="0"/>
            </a:spcBef>
            <a:spcAft>
              <a:spcPct val="20000"/>
            </a:spcAft>
            <a:buChar char="•"/>
          </a:pPr>
          <a:r>
            <a:rPr lang="en-US" sz="2600" kern="1200" dirty="0"/>
            <a:t>Essential safety procedure</a:t>
          </a:r>
        </a:p>
        <a:p>
          <a:pPr marL="457200" lvl="2" indent="-228600" algn="l" defTabSz="1155700">
            <a:lnSpc>
              <a:spcPct val="90000"/>
            </a:lnSpc>
            <a:spcBef>
              <a:spcPct val="0"/>
            </a:spcBef>
            <a:spcAft>
              <a:spcPct val="20000"/>
            </a:spcAft>
            <a:buChar char="•"/>
          </a:pPr>
          <a:r>
            <a:rPr lang="en-US" sz="2600" kern="1200"/>
            <a:t>Protects workers from injury while working on or near electrical circuits and equipment</a:t>
          </a:r>
        </a:p>
        <a:p>
          <a:pPr marL="457200" lvl="2" indent="-228600" algn="l" defTabSz="1155700">
            <a:lnSpc>
              <a:spcPct val="90000"/>
            </a:lnSpc>
            <a:spcBef>
              <a:spcPct val="0"/>
            </a:spcBef>
            <a:spcAft>
              <a:spcPct val="20000"/>
            </a:spcAft>
            <a:buChar char="•"/>
          </a:pPr>
          <a:r>
            <a:rPr lang="en-US" sz="2600" kern="1200"/>
            <a:t>Prevents contact with operating equipment parts such as, blades, gears, shafts, etc.</a:t>
          </a:r>
        </a:p>
      </dsp:txBody>
      <dsp:txXfrm>
        <a:off x="0" y="1380479"/>
        <a:ext cx="4914900" cy="3961980"/>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6D48D7-5C19-4E5A-AABC-4006F43B7D6F}">
      <dsp:nvSpPr>
        <dsp:cNvPr id="0" name=""/>
        <dsp:cNvSpPr/>
      </dsp:nvSpPr>
      <dsp:spPr>
        <a:xfrm>
          <a:off x="9821" y="615755"/>
          <a:ext cx="2695202" cy="808560"/>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212981" tIns="212981" rIns="212981" bIns="212981" numCol="1" spcCol="1270" anchor="ctr" anchorCtr="0">
          <a:noAutofit/>
        </a:bodyPr>
        <a:lstStyle/>
        <a:p>
          <a:pPr marL="0" lvl="0" indent="0" algn="ctr" defTabSz="1200150">
            <a:lnSpc>
              <a:spcPct val="90000"/>
            </a:lnSpc>
            <a:spcBef>
              <a:spcPct val="0"/>
            </a:spcBef>
            <a:spcAft>
              <a:spcPct val="35000"/>
            </a:spcAft>
            <a:buNone/>
          </a:pPr>
          <a:r>
            <a:rPr lang="en-US" sz="2700" kern="1200"/>
            <a:t>Mark</a:t>
          </a:r>
        </a:p>
      </dsp:txBody>
      <dsp:txXfrm>
        <a:off x="9821" y="615755"/>
        <a:ext cx="2695202" cy="808560"/>
      </dsp:txXfrm>
    </dsp:sp>
    <dsp:sp modelId="{5CCCF902-578E-4943-8147-12DB60C316B0}">
      <dsp:nvSpPr>
        <dsp:cNvPr id="0" name=""/>
        <dsp:cNvSpPr/>
      </dsp:nvSpPr>
      <dsp:spPr>
        <a:xfrm>
          <a:off x="9821" y="1424316"/>
          <a:ext cx="2695202" cy="2566216"/>
        </a:xfrm>
        <a:prstGeom prst="rect">
          <a:avLst/>
        </a:prstGeom>
        <a:solidFill>
          <a:schemeClr val="accent3">
            <a:alpha val="90000"/>
            <a:tint val="40000"/>
            <a:hueOff val="0"/>
            <a:satOff val="0"/>
            <a:lumOff val="0"/>
            <a:alphaOff val="0"/>
          </a:schemeClr>
        </a:solidFill>
        <a:ln w="9525" cap="flat" cmpd="sng" algn="ctr">
          <a:solidFill>
            <a:schemeClr val="accent3">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66226" tIns="266226" rIns="266226" bIns="266226" numCol="1" spcCol="1270" anchor="t" anchorCtr="0">
          <a:noAutofit/>
        </a:bodyPr>
        <a:lstStyle/>
        <a:p>
          <a:pPr marL="0" lvl="0" indent="0" algn="l" defTabSz="1066800">
            <a:lnSpc>
              <a:spcPct val="90000"/>
            </a:lnSpc>
            <a:spcBef>
              <a:spcPct val="0"/>
            </a:spcBef>
            <a:spcAft>
              <a:spcPct val="35000"/>
            </a:spcAft>
            <a:buNone/>
          </a:pPr>
          <a:r>
            <a:rPr lang="en-US" sz="2400" kern="1200" dirty="0"/>
            <a:t>Mark all breakers accordingly for the circuits they protect</a:t>
          </a:r>
        </a:p>
      </dsp:txBody>
      <dsp:txXfrm>
        <a:off x="9821" y="1424316"/>
        <a:ext cx="2695202" cy="2566216"/>
      </dsp:txXfrm>
    </dsp:sp>
    <dsp:sp modelId="{EA0CF138-C2B3-4CE9-977B-59FB1369A938}">
      <dsp:nvSpPr>
        <dsp:cNvPr id="0" name=""/>
        <dsp:cNvSpPr/>
      </dsp:nvSpPr>
      <dsp:spPr>
        <a:xfrm>
          <a:off x="2812918" y="615755"/>
          <a:ext cx="2695202" cy="808560"/>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212981" tIns="212981" rIns="212981" bIns="212981" numCol="1" spcCol="1270" anchor="ctr" anchorCtr="0">
          <a:noAutofit/>
        </a:bodyPr>
        <a:lstStyle/>
        <a:p>
          <a:pPr marL="0" lvl="0" indent="0" algn="ctr" defTabSz="1200150">
            <a:lnSpc>
              <a:spcPct val="90000"/>
            </a:lnSpc>
            <a:spcBef>
              <a:spcPct val="0"/>
            </a:spcBef>
            <a:spcAft>
              <a:spcPct val="35000"/>
            </a:spcAft>
            <a:buNone/>
          </a:pPr>
          <a:r>
            <a:rPr lang="en-US" sz="2700" kern="1200"/>
            <a:t>Mark</a:t>
          </a:r>
        </a:p>
      </dsp:txBody>
      <dsp:txXfrm>
        <a:off x="2812918" y="615755"/>
        <a:ext cx="2695202" cy="808560"/>
      </dsp:txXfrm>
    </dsp:sp>
    <dsp:sp modelId="{F9AD2CFC-FBC8-47A5-8FD9-914BCD2D4802}">
      <dsp:nvSpPr>
        <dsp:cNvPr id="0" name=""/>
        <dsp:cNvSpPr/>
      </dsp:nvSpPr>
      <dsp:spPr>
        <a:xfrm>
          <a:off x="2812918" y="1424316"/>
          <a:ext cx="2695202" cy="2566216"/>
        </a:xfrm>
        <a:prstGeom prst="rect">
          <a:avLst/>
        </a:prstGeom>
        <a:solidFill>
          <a:schemeClr val="accent3">
            <a:alpha val="90000"/>
            <a:tint val="40000"/>
            <a:hueOff val="0"/>
            <a:satOff val="0"/>
            <a:lumOff val="0"/>
            <a:alphaOff val="0"/>
          </a:schemeClr>
        </a:solidFill>
        <a:ln w="9525" cap="flat" cmpd="sng" algn="ctr">
          <a:solidFill>
            <a:schemeClr val="accent3">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66226" tIns="266226" rIns="266226" bIns="266226" numCol="1" spcCol="1270" anchor="t" anchorCtr="0">
          <a:noAutofit/>
        </a:bodyPr>
        <a:lstStyle/>
        <a:p>
          <a:pPr marL="0" lvl="0" indent="0" algn="l" defTabSz="1066800">
            <a:lnSpc>
              <a:spcPct val="90000"/>
            </a:lnSpc>
            <a:spcBef>
              <a:spcPct val="0"/>
            </a:spcBef>
            <a:spcAft>
              <a:spcPct val="35000"/>
            </a:spcAft>
            <a:buNone/>
          </a:pPr>
          <a:r>
            <a:rPr lang="en-US" sz="2400" kern="1200" dirty="0"/>
            <a:t>Mark all disconnect means accordingly for the equipment they service</a:t>
          </a:r>
        </a:p>
      </dsp:txBody>
      <dsp:txXfrm>
        <a:off x="2812918" y="1424316"/>
        <a:ext cx="2695202" cy="2566216"/>
      </dsp:txXfrm>
    </dsp:sp>
    <dsp:sp modelId="{3FB8DE1A-C30A-4BA0-958B-6DE6E581BC66}">
      <dsp:nvSpPr>
        <dsp:cNvPr id="0" name=""/>
        <dsp:cNvSpPr/>
      </dsp:nvSpPr>
      <dsp:spPr>
        <a:xfrm>
          <a:off x="5616015" y="615755"/>
          <a:ext cx="2695202" cy="808560"/>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212981" tIns="212981" rIns="212981" bIns="212981" numCol="1" spcCol="1270" anchor="ctr" anchorCtr="0">
          <a:noAutofit/>
        </a:bodyPr>
        <a:lstStyle/>
        <a:p>
          <a:pPr marL="0" lvl="0" indent="0" algn="ctr" defTabSz="1200150">
            <a:lnSpc>
              <a:spcPct val="90000"/>
            </a:lnSpc>
            <a:spcBef>
              <a:spcPct val="0"/>
            </a:spcBef>
            <a:spcAft>
              <a:spcPct val="35000"/>
            </a:spcAft>
            <a:buNone/>
          </a:pPr>
          <a:r>
            <a:rPr lang="en-US" sz="2700" kern="1200"/>
            <a:t>Identify</a:t>
          </a:r>
        </a:p>
      </dsp:txBody>
      <dsp:txXfrm>
        <a:off x="5616015" y="615755"/>
        <a:ext cx="2695202" cy="808560"/>
      </dsp:txXfrm>
    </dsp:sp>
    <dsp:sp modelId="{AFD66B51-CF90-4764-B356-B74F2C8C0D8D}">
      <dsp:nvSpPr>
        <dsp:cNvPr id="0" name=""/>
        <dsp:cNvSpPr/>
      </dsp:nvSpPr>
      <dsp:spPr>
        <a:xfrm>
          <a:off x="5616015" y="1424316"/>
          <a:ext cx="2695202" cy="2566216"/>
        </a:xfrm>
        <a:prstGeom prst="rect">
          <a:avLst/>
        </a:prstGeom>
        <a:solidFill>
          <a:schemeClr val="accent3">
            <a:alpha val="90000"/>
            <a:tint val="40000"/>
            <a:hueOff val="0"/>
            <a:satOff val="0"/>
            <a:lumOff val="0"/>
            <a:alphaOff val="0"/>
          </a:schemeClr>
        </a:solidFill>
        <a:ln w="9525" cap="flat" cmpd="sng" algn="ctr">
          <a:solidFill>
            <a:schemeClr val="accent3">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66226" tIns="266226" rIns="266226" bIns="266226" numCol="1" spcCol="1270" anchor="t" anchorCtr="0">
          <a:noAutofit/>
        </a:bodyPr>
        <a:lstStyle/>
        <a:p>
          <a:pPr marL="0" lvl="0" indent="0" algn="l" defTabSz="1066800">
            <a:lnSpc>
              <a:spcPct val="90000"/>
            </a:lnSpc>
            <a:spcBef>
              <a:spcPct val="0"/>
            </a:spcBef>
            <a:spcAft>
              <a:spcPct val="35000"/>
            </a:spcAft>
            <a:buNone/>
          </a:pPr>
          <a:r>
            <a:rPr lang="en-US" sz="2400" kern="1200" dirty="0"/>
            <a:t>Identify all voltages with proper labeling</a:t>
          </a:r>
        </a:p>
      </dsp:txBody>
      <dsp:txXfrm>
        <a:off x="5616015" y="1424316"/>
        <a:ext cx="2695202" cy="2566216"/>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BD4FC4-8C79-4A69-BE3C-DBBDE9822B11}">
      <dsp:nvSpPr>
        <dsp:cNvPr id="0" name=""/>
        <dsp:cNvSpPr/>
      </dsp:nvSpPr>
      <dsp:spPr>
        <a:xfrm>
          <a:off x="0" y="4987916"/>
          <a:ext cx="2171700" cy="36389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4451" tIns="113792" rIns="154451" bIns="113792" numCol="1" spcCol="1270" anchor="ctr" anchorCtr="0">
          <a:noAutofit/>
        </a:bodyPr>
        <a:lstStyle/>
        <a:p>
          <a:pPr marL="0" lvl="0" indent="0" algn="ctr" defTabSz="711200">
            <a:lnSpc>
              <a:spcPct val="90000"/>
            </a:lnSpc>
            <a:spcBef>
              <a:spcPct val="0"/>
            </a:spcBef>
            <a:spcAft>
              <a:spcPct val="35000"/>
            </a:spcAft>
            <a:buNone/>
          </a:pPr>
          <a:r>
            <a:rPr lang="en-US" sz="1600" kern="1200" dirty="0"/>
            <a:t>Ensure</a:t>
          </a:r>
        </a:p>
      </dsp:txBody>
      <dsp:txXfrm>
        <a:off x="0" y="4987916"/>
        <a:ext cx="2171700" cy="363890"/>
      </dsp:txXfrm>
    </dsp:sp>
    <dsp:sp modelId="{91777406-CE62-4ADA-BD1B-57A54FD39692}">
      <dsp:nvSpPr>
        <dsp:cNvPr id="0" name=""/>
        <dsp:cNvSpPr/>
      </dsp:nvSpPr>
      <dsp:spPr>
        <a:xfrm>
          <a:off x="2171700" y="4987916"/>
          <a:ext cx="6515100" cy="36389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2157" tIns="203200" rIns="132157" bIns="203200" numCol="1" spcCol="1270" anchor="ctr" anchorCtr="0">
          <a:noAutofit/>
        </a:bodyPr>
        <a:lstStyle/>
        <a:p>
          <a:pPr marL="0" lvl="0" indent="0" algn="l" defTabSz="711200">
            <a:lnSpc>
              <a:spcPct val="90000"/>
            </a:lnSpc>
            <a:spcBef>
              <a:spcPct val="0"/>
            </a:spcBef>
            <a:spcAft>
              <a:spcPct val="35000"/>
            </a:spcAft>
            <a:buNone/>
          </a:pPr>
          <a:r>
            <a:rPr lang="en-US" sz="1600" kern="1200" dirty="0"/>
            <a:t>Ensure proper identification of power sources</a:t>
          </a:r>
        </a:p>
      </dsp:txBody>
      <dsp:txXfrm>
        <a:off x="2171700" y="4987916"/>
        <a:ext cx="6515100" cy="363890"/>
      </dsp:txXfrm>
    </dsp:sp>
    <dsp:sp modelId="{B9ADE5BA-111B-4A3C-AAFA-6B2CAE9D9899}">
      <dsp:nvSpPr>
        <dsp:cNvPr id="0" name=""/>
        <dsp:cNvSpPr/>
      </dsp:nvSpPr>
      <dsp:spPr>
        <a:xfrm rot="10800000">
          <a:off x="0" y="4433710"/>
          <a:ext cx="2171700" cy="559664"/>
        </a:xfrm>
        <a:prstGeom prst="upArrowCallout">
          <a:avLst>
            <a:gd name="adj1" fmla="val 5000"/>
            <a:gd name="adj2" fmla="val 10000"/>
            <a:gd name="adj3" fmla="val 15000"/>
            <a:gd name="adj4" fmla="val 64977"/>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4451" tIns="113792" rIns="154451" bIns="113792" numCol="1" spcCol="1270" anchor="ctr" anchorCtr="0">
          <a:noAutofit/>
        </a:bodyPr>
        <a:lstStyle/>
        <a:p>
          <a:pPr marL="0" lvl="0" indent="0" algn="ctr" defTabSz="711200">
            <a:lnSpc>
              <a:spcPct val="90000"/>
            </a:lnSpc>
            <a:spcBef>
              <a:spcPct val="0"/>
            </a:spcBef>
            <a:spcAft>
              <a:spcPct val="35000"/>
            </a:spcAft>
            <a:buNone/>
          </a:pPr>
          <a:r>
            <a:rPr lang="en-US" sz="1600" kern="1200" dirty="0"/>
            <a:t>Ensure</a:t>
          </a:r>
        </a:p>
      </dsp:txBody>
      <dsp:txXfrm rot="-10800000">
        <a:off x="0" y="4433710"/>
        <a:ext cx="2171700" cy="363781"/>
      </dsp:txXfrm>
    </dsp:sp>
    <dsp:sp modelId="{86A0B00B-D604-4074-9D6C-63C98E7102C0}">
      <dsp:nvSpPr>
        <dsp:cNvPr id="0" name=""/>
        <dsp:cNvSpPr/>
      </dsp:nvSpPr>
      <dsp:spPr>
        <a:xfrm>
          <a:off x="2171700" y="4433710"/>
          <a:ext cx="6515100" cy="363781"/>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2157" tIns="203200" rIns="132157" bIns="203200" numCol="1" spcCol="1270" anchor="ctr" anchorCtr="0">
          <a:noAutofit/>
        </a:bodyPr>
        <a:lstStyle/>
        <a:p>
          <a:pPr marL="0" lvl="0" indent="0" algn="l" defTabSz="711200">
            <a:lnSpc>
              <a:spcPct val="90000"/>
            </a:lnSpc>
            <a:spcBef>
              <a:spcPct val="0"/>
            </a:spcBef>
            <a:spcAft>
              <a:spcPct val="35000"/>
            </a:spcAft>
            <a:buNone/>
          </a:pPr>
          <a:r>
            <a:rPr lang="en-US" sz="1600" kern="1200" dirty="0"/>
            <a:t>Ensure proper use of flexible cords and power strips</a:t>
          </a:r>
        </a:p>
      </dsp:txBody>
      <dsp:txXfrm>
        <a:off x="2171700" y="4433710"/>
        <a:ext cx="6515100" cy="363781"/>
      </dsp:txXfrm>
    </dsp:sp>
    <dsp:sp modelId="{2A36ED51-67BA-4FD8-A470-041104A086E3}">
      <dsp:nvSpPr>
        <dsp:cNvPr id="0" name=""/>
        <dsp:cNvSpPr/>
      </dsp:nvSpPr>
      <dsp:spPr>
        <a:xfrm rot="10800000">
          <a:off x="0" y="3879505"/>
          <a:ext cx="2171700" cy="559664"/>
        </a:xfrm>
        <a:prstGeom prst="upArrowCallout">
          <a:avLst>
            <a:gd name="adj1" fmla="val 5000"/>
            <a:gd name="adj2" fmla="val 10000"/>
            <a:gd name="adj3" fmla="val 15000"/>
            <a:gd name="adj4" fmla="val 64977"/>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4451" tIns="113792" rIns="154451" bIns="113792" numCol="1" spcCol="1270" anchor="ctr" anchorCtr="0">
          <a:noAutofit/>
        </a:bodyPr>
        <a:lstStyle/>
        <a:p>
          <a:pPr marL="0" lvl="0" indent="0" algn="ctr" defTabSz="711200">
            <a:lnSpc>
              <a:spcPct val="90000"/>
            </a:lnSpc>
            <a:spcBef>
              <a:spcPct val="0"/>
            </a:spcBef>
            <a:spcAft>
              <a:spcPct val="35000"/>
            </a:spcAft>
            <a:buNone/>
          </a:pPr>
          <a:r>
            <a:rPr lang="en-US" sz="1600" kern="1200" dirty="0"/>
            <a:t>Enforce</a:t>
          </a:r>
          <a:endParaRPr lang="en-US" sz="1300" kern="1200" dirty="0"/>
        </a:p>
      </dsp:txBody>
      <dsp:txXfrm rot="-10800000">
        <a:off x="0" y="3879505"/>
        <a:ext cx="2171700" cy="363781"/>
      </dsp:txXfrm>
    </dsp:sp>
    <dsp:sp modelId="{010B2618-7BA9-40DE-9604-B32CBED36741}">
      <dsp:nvSpPr>
        <dsp:cNvPr id="0" name=""/>
        <dsp:cNvSpPr/>
      </dsp:nvSpPr>
      <dsp:spPr>
        <a:xfrm>
          <a:off x="2171700" y="3879505"/>
          <a:ext cx="6515100" cy="363781"/>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2157" tIns="203200" rIns="132157" bIns="203200" numCol="1" spcCol="1270" anchor="ctr" anchorCtr="0">
          <a:noAutofit/>
        </a:bodyPr>
        <a:lstStyle/>
        <a:p>
          <a:pPr marL="0" lvl="0" indent="0" algn="l" defTabSz="711200">
            <a:lnSpc>
              <a:spcPct val="90000"/>
            </a:lnSpc>
            <a:spcBef>
              <a:spcPct val="0"/>
            </a:spcBef>
            <a:spcAft>
              <a:spcPct val="35000"/>
            </a:spcAft>
            <a:buNone/>
          </a:pPr>
          <a:r>
            <a:rPr lang="en-US" sz="1600" kern="1200" dirty="0"/>
            <a:t>Enforce LOTO safety related work practices</a:t>
          </a:r>
        </a:p>
      </dsp:txBody>
      <dsp:txXfrm>
        <a:off x="2171700" y="3879505"/>
        <a:ext cx="6515100" cy="363781"/>
      </dsp:txXfrm>
    </dsp:sp>
    <dsp:sp modelId="{2BB6ACE9-F81E-4EA3-A903-54099E7D984D}">
      <dsp:nvSpPr>
        <dsp:cNvPr id="0" name=""/>
        <dsp:cNvSpPr/>
      </dsp:nvSpPr>
      <dsp:spPr>
        <a:xfrm rot="10800000">
          <a:off x="0" y="3325299"/>
          <a:ext cx="2171700" cy="559664"/>
        </a:xfrm>
        <a:prstGeom prst="upArrowCallout">
          <a:avLst>
            <a:gd name="adj1" fmla="val 5000"/>
            <a:gd name="adj2" fmla="val 10000"/>
            <a:gd name="adj3" fmla="val 15000"/>
            <a:gd name="adj4" fmla="val 64977"/>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4451" tIns="113792" rIns="154451" bIns="113792" numCol="1" spcCol="1270" anchor="ctr" anchorCtr="0">
          <a:noAutofit/>
        </a:bodyPr>
        <a:lstStyle/>
        <a:p>
          <a:pPr marL="0" lvl="0" indent="0" algn="ctr" defTabSz="711200">
            <a:lnSpc>
              <a:spcPct val="90000"/>
            </a:lnSpc>
            <a:spcBef>
              <a:spcPct val="0"/>
            </a:spcBef>
            <a:spcAft>
              <a:spcPct val="35000"/>
            </a:spcAft>
            <a:buNone/>
          </a:pPr>
          <a:r>
            <a:rPr lang="en-US" sz="1600" kern="1200" dirty="0"/>
            <a:t>Provide</a:t>
          </a:r>
          <a:endParaRPr lang="en-US" sz="1300" kern="1200" dirty="0"/>
        </a:p>
      </dsp:txBody>
      <dsp:txXfrm rot="-10800000">
        <a:off x="0" y="3325299"/>
        <a:ext cx="2171700" cy="363781"/>
      </dsp:txXfrm>
    </dsp:sp>
    <dsp:sp modelId="{F9C3EC49-7D7B-402E-9BBA-9A5564ECF142}">
      <dsp:nvSpPr>
        <dsp:cNvPr id="0" name=""/>
        <dsp:cNvSpPr/>
      </dsp:nvSpPr>
      <dsp:spPr>
        <a:xfrm>
          <a:off x="2171700" y="3325299"/>
          <a:ext cx="6515100" cy="363781"/>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2157" tIns="203200" rIns="132157" bIns="203200" numCol="1" spcCol="1270" anchor="ctr" anchorCtr="0">
          <a:noAutofit/>
        </a:bodyPr>
        <a:lstStyle/>
        <a:p>
          <a:pPr marL="0" lvl="0" indent="0" algn="l" defTabSz="711200">
            <a:lnSpc>
              <a:spcPct val="90000"/>
            </a:lnSpc>
            <a:spcBef>
              <a:spcPct val="0"/>
            </a:spcBef>
            <a:spcAft>
              <a:spcPct val="35000"/>
            </a:spcAft>
            <a:buNone/>
          </a:pPr>
          <a:r>
            <a:rPr lang="en-US" sz="1600" kern="1200" dirty="0"/>
            <a:t>Provide training</a:t>
          </a:r>
        </a:p>
      </dsp:txBody>
      <dsp:txXfrm>
        <a:off x="2171700" y="3325299"/>
        <a:ext cx="6515100" cy="363781"/>
      </dsp:txXfrm>
    </dsp:sp>
    <dsp:sp modelId="{A432BF81-72CD-4E3F-8658-CA4D934B45BB}">
      <dsp:nvSpPr>
        <dsp:cNvPr id="0" name=""/>
        <dsp:cNvSpPr/>
      </dsp:nvSpPr>
      <dsp:spPr>
        <a:xfrm rot="10800000">
          <a:off x="0" y="2771093"/>
          <a:ext cx="2171700" cy="559664"/>
        </a:xfrm>
        <a:prstGeom prst="upArrowCallout">
          <a:avLst>
            <a:gd name="adj1" fmla="val 5000"/>
            <a:gd name="adj2" fmla="val 10000"/>
            <a:gd name="adj3" fmla="val 15000"/>
            <a:gd name="adj4" fmla="val 64977"/>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4451" tIns="113792" rIns="154451" bIns="113792" numCol="1" spcCol="1270" anchor="ctr" anchorCtr="0">
          <a:noAutofit/>
        </a:bodyPr>
        <a:lstStyle/>
        <a:p>
          <a:pPr marL="0" lvl="0" indent="0" algn="ctr" defTabSz="711200">
            <a:lnSpc>
              <a:spcPct val="90000"/>
            </a:lnSpc>
            <a:spcBef>
              <a:spcPct val="0"/>
            </a:spcBef>
            <a:spcAft>
              <a:spcPct val="35000"/>
            </a:spcAft>
            <a:buNone/>
          </a:pPr>
          <a:r>
            <a:rPr lang="en-US" sz="1600" kern="1200" dirty="0"/>
            <a:t>Ensure</a:t>
          </a:r>
          <a:endParaRPr lang="en-US" sz="1300" kern="1200" dirty="0"/>
        </a:p>
      </dsp:txBody>
      <dsp:txXfrm rot="-10800000">
        <a:off x="0" y="2771093"/>
        <a:ext cx="2171700" cy="363781"/>
      </dsp:txXfrm>
    </dsp:sp>
    <dsp:sp modelId="{4E4F358E-08C5-463E-AC1E-9A5B5275459E}">
      <dsp:nvSpPr>
        <dsp:cNvPr id="0" name=""/>
        <dsp:cNvSpPr/>
      </dsp:nvSpPr>
      <dsp:spPr>
        <a:xfrm>
          <a:off x="2171700" y="2771093"/>
          <a:ext cx="6515100" cy="363781"/>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2157" tIns="203200" rIns="132157" bIns="203200" numCol="1" spcCol="1270" anchor="ctr" anchorCtr="0">
          <a:noAutofit/>
        </a:bodyPr>
        <a:lstStyle/>
        <a:p>
          <a:pPr marL="0" lvl="0" indent="0" algn="l" defTabSz="711200">
            <a:lnSpc>
              <a:spcPct val="90000"/>
            </a:lnSpc>
            <a:spcBef>
              <a:spcPct val="0"/>
            </a:spcBef>
            <a:spcAft>
              <a:spcPct val="35000"/>
            </a:spcAft>
            <a:buNone/>
          </a:pPr>
          <a:r>
            <a:rPr lang="en-US" sz="1600" kern="1200" dirty="0"/>
            <a:t>Ensure proper guarding</a:t>
          </a:r>
        </a:p>
      </dsp:txBody>
      <dsp:txXfrm>
        <a:off x="2171700" y="2771093"/>
        <a:ext cx="6515100" cy="363781"/>
      </dsp:txXfrm>
    </dsp:sp>
    <dsp:sp modelId="{295676F0-6DC0-4ACE-9D9F-B88C503A92AF}">
      <dsp:nvSpPr>
        <dsp:cNvPr id="0" name=""/>
        <dsp:cNvSpPr/>
      </dsp:nvSpPr>
      <dsp:spPr>
        <a:xfrm rot="10800000">
          <a:off x="0" y="2216888"/>
          <a:ext cx="2171700" cy="559664"/>
        </a:xfrm>
        <a:prstGeom prst="upArrowCallout">
          <a:avLst>
            <a:gd name="adj1" fmla="val 5000"/>
            <a:gd name="adj2" fmla="val 10000"/>
            <a:gd name="adj3" fmla="val 15000"/>
            <a:gd name="adj4" fmla="val 64977"/>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4451" tIns="113792" rIns="154451" bIns="113792" numCol="1" spcCol="1270" anchor="ctr" anchorCtr="0">
          <a:noAutofit/>
        </a:bodyPr>
        <a:lstStyle/>
        <a:p>
          <a:pPr marL="0" lvl="0" indent="0" algn="ctr" defTabSz="711200">
            <a:lnSpc>
              <a:spcPct val="90000"/>
            </a:lnSpc>
            <a:spcBef>
              <a:spcPct val="0"/>
            </a:spcBef>
            <a:spcAft>
              <a:spcPct val="35000"/>
            </a:spcAft>
            <a:buNone/>
          </a:pPr>
          <a:r>
            <a:rPr lang="en-US" sz="1600" kern="1200" dirty="0"/>
            <a:t>Ensure</a:t>
          </a:r>
          <a:endParaRPr lang="en-US" sz="1300" kern="1200" dirty="0"/>
        </a:p>
      </dsp:txBody>
      <dsp:txXfrm rot="-10800000">
        <a:off x="0" y="2216888"/>
        <a:ext cx="2171700" cy="363781"/>
      </dsp:txXfrm>
    </dsp:sp>
    <dsp:sp modelId="{E0DCADDC-5E6F-4206-8502-BBC814E14676}">
      <dsp:nvSpPr>
        <dsp:cNvPr id="0" name=""/>
        <dsp:cNvSpPr/>
      </dsp:nvSpPr>
      <dsp:spPr>
        <a:xfrm>
          <a:off x="2171700" y="2216888"/>
          <a:ext cx="6515100" cy="363781"/>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2157" tIns="203200" rIns="132157" bIns="203200" numCol="1" spcCol="1270" anchor="ctr" anchorCtr="0">
          <a:noAutofit/>
        </a:bodyPr>
        <a:lstStyle/>
        <a:p>
          <a:pPr marL="0" lvl="0" indent="0" algn="l" defTabSz="711200">
            <a:lnSpc>
              <a:spcPct val="90000"/>
            </a:lnSpc>
            <a:spcBef>
              <a:spcPct val="0"/>
            </a:spcBef>
            <a:spcAft>
              <a:spcPct val="35000"/>
            </a:spcAft>
            <a:buNone/>
          </a:pPr>
          <a:r>
            <a:rPr lang="en-US" sz="1600" kern="1200" dirty="0"/>
            <a:t>Ensure power tools are maintained in a safe condition</a:t>
          </a:r>
        </a:p>
      </dsp:txBody>
      <dsp:txXfrm>
        <a:off x="2171700" y="2216888"/>
        <a:ext cx="6515100" cy="363781"/>
      </dsp:txXfrm>
    </dsp:sp>
    <dsp:sp modelId="{9C9972E2-B13B-41A5-8DEC-7CA65A2B0304}">
      <dsp:nvSpPr>
        <dsp:cNvPr id="0" name=""/>
        <dsp:cNvSpPr/>
      </dsp:nvSpPr>
      <dsp:spPr>
        <a:xfrm rot="10800000">
          <a:off x="0" y="1662682"/>
          <a:ext cx="2171700" cy="559664"/>
        </a:xfrm>
        <a:prstGeom prst="upArrowCallout">
          <a:avLst>
            <a:gd name="adj1" fmla="val 5000"/>
            <a:gd name="adj2" fmla="val 10000"/>
            <a:gd name="adj3" fmla="val 15000"/>
            <a:gd name="adj4" fmla="val 64977"/>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4451" tIns="113792" rIns="154451" bIns="113792" numCol="1" spcCol="1270" anchor="ctr" anchorCtr="0">
          <a:noAutofit/>
        </a:bodyPr>
        <a:lstStyle/>
        <a:p>
          <a:pPr marL="0" lvl="0" indent="0" algn="ctr" defTabSz="711200">
            <a:lnSpc>
              <a:spcPct val="90000"/>
            </a:lnSpc>
            <a:spcBef>
              <a:spcPct val="0"/>
            </a:spcBef>
            <a:spcAft>
              <a:spcPct val="35000"/>
            </a:spcAft>
            <a:buNone/>
          </a:pPr>
          <a:r>
            <a:rPr lang="en-US" sz="1600" kern="1200" dirty="0"/>
            <a:t>Establish and implement</a:t>
          </a:r>
        </a:p>
      </dsp:txBody>
      <dsp:txXfrm rot="-10800000">
        <a:off x="0" y="1662682"/>
        <a:ext cx="2171700" cy="363781"/>
      </dsp:txXfrm>
    </dsp:sp>
    <dsp:sp modelId="{92E13A17-65EA-4359-950D-DB2CC8788936}">
      <dsp:nvSpPr>
        <dsp:cNvPr id="0" name=""/>
        <dsp:cNvSpPr/>
      </dsp:nvSpPr>
      <dsp:spPr>
        <a:xfrm>
          <a:off x="2171700" y="1662682"/>
          <a:ext cx="6515100" cy="363781"/>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2157" tIns="203200" rIns="132157" bIns="203200" numCol="1" spcCol="1270" anchor="ctr" anchorCtr="0">
          <a:noAutofit/>
        </a:bodyPr>
        <a:lstStyle/>
        <a:p>
          <a:pPr marL="0" lvl="0" indent="0" algn="l" defTabSz="711200">
            <a:lnSpc>
              <a:spcPct val="90000"/>
            </a:lnSpc>
            <a:spcBef>
              <a:spcPct val="0"/>
            </a:spcBef>
            <a:spcAft>
              <a:spcPct val="35000"/>
            </a:spcAft>
            <a:buNone/>
          </a:pPr>
          <a:r>
            <a:rPr lang="en-US" sz="1600" kern="1200" dirty="0"/>
            <a:t>Establish and implement an AEGCP</a:t>
          </a:r>
        </a:p>
      </dsp:txBody>
      <dsp:txXfrm>
        <a:off x="2171700" y="1662682"/>
        <a:ext cx="6515100" cy="363781"/>
      </dsp:txXfrm>
    </dsp:sp>
    <dsp:sp modelId="{93E76963-54F0-431D-AF00-B06F6112718B}">
      <dsp:nvSpPr>
        <dsp:cNvPr id="0" name=""/>
        <dsp:cNvSpPr/>
      </dsp:nvSpPr>
      <dsp:spPr>
        <a:xfrm rot="10800000">
          <a:off x="0" y="1108476"/>
          <a:ext cx="2171700" cy="559664"/>
        </a:xfrm>
        <a:prstGeom prst="upArrowCallout">
          <a:avLst>
            <a:gd name="adj1" fmla="val 5000"/>
            <a:gd name="adj2" fmla="val 10000"/>
            <a:gd name="adj3" fmla="val 15000"/>
            <a:gd name="adj4" fmla="val 64977"/>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4451" tIns="113792" rIns="154451" bIns="113792" numCol="1" spcCol="1270" anchor="ctr" anchorCtr="0">
          <a:noAutofit/>
        </a:bodyPr>
        <a:lstStyle/>
        <a:p>
          <a:pPr marL="0" lvl="0" indent="0" algn="ctr" defTabSz="711200">
            <a:lnSpc>
              <a:spcPct val="90000"/>
            </a:lnSpc>
            <a:spcBef>
              <a:spcPct val="0"/>
            </a:spcBef>
            <a:spcAft>
              <a:spcPct val="35000"/>
            </a:spcAft>
            <a:buNone/>
          </a:pPr>
          <a:r>
            <a:rPr lang="en-US" sz="1600" kern="1200" dirty="0"/>
            <a:t>Supply</a:t>
          </a:r>
          <a:endParaRPr lang="en-US" sz="1300" kern="1200" dirty="0"/>
        </a:p>
      </dsp:txBody>
      <dsp:txXfrm rot="-10800000">
        <a:off x="0" y="1108476"/>
        <a:ext cx="2171700" cy="363781"/>
      </dsp:txXfrm>
    </dsp:sp>
    <dsp:sp modelId="{687F93D2-3A8A-4B7D-8E96-D7A1BC0B661B}">
      <dsp:nvSpPr>
        <dsp:cNvPr id="0" name=""/>
        <dsp:cNvSpPr/>
      </dsp:nvSpPr>
      <dsp:spPr>
        <a:xfrm>
          <a:off x="2171700" y="1108476"/>
          <a:ext cx="6515100" cy="363781"/>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2157" tIns="203200" rIns="132157" bIns="203200" numCol="1" spcCol="1270" anchor="ctr" anchorCtr="0">
          <a:noAutofit/>
        </a:bodyPr>
        <a:lstStyle/>
        <a:p>
          <a:pPr marL="0" lvl="0" indent="0" algn="l" defTabSz="711200">
            <a:lnSpc>
              <a:spcPct val="90000"/>
            </a:lnSpc>
            <a:spcBef>
              <a:spcPct val="0"/>
            </a:spcBef>
            <a:spcAft>
              <a:spcPct val="35000"/>
            </a:spcAft>
            <a:buNone/>
          </a:pPr>
          <a:r>
            <a:rPr lang="en-US" sz="1600" kern="1200" dirty="0"/>
            <a:t>Supply ground-fault circuit interrupters (GFCI) protection</a:t>
          </a:r>
        </a:p>
      </dsp:txBody>
      <dsp:txXfrm>
        <a:off x="2171700" y="1108476"/>
        <a:ext cx="6515100" cy="363781"/>
      </dsp:txXfrm>
    </dsp:sp>
    <dsp:sp modelId="{6301DE97-5753-44F5-9F6D-E1BA76962761}">
      <dsp:nvSpPr>
        <dsp:cNvPr id="0" name=""/>
        <dsp:cNvSpPr/>
      </dsp:nvSpPr>
      <dsp:spPr>
        <a:xfrm rot="10800000">
          <a:off x="0" y="554271"/>
          <a:ext cx="2171700" cy="559664"/>
        </a:xfrm>
        <a:prstGeom prst="upArrowCallout">
          <a:avLst>
            <a:gd name="adj1" fmla="val 5000"/>
            <a:gd name="adj2" fmla="val 10000"/>
            <a:gd name="adj3" fmla="val 15000"/>
            <a:gd name="adj4" fmla="val 64977"/>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4451" tIns="113792" rIns="154451" bIns="113792" numCol="1" spcCol="1270" anchor="ctr" anchorCtr="0">
          <a:noAutofit/>
        </a:bodyPr>
        <a:lstStyle/>
        <a:p>
          <a:pPr marL="0" lvl="0" indent="0" algn="ctr" defTabSz="711200">
            <a:lnSpc>
              <a:spcPct val="90000"/>
            </a:lnSpc>
            <a:spcBef>
              <a:spcPct val="0"/>
            </a:spcBef>
            <a:spcAft>
              <a:spcPct val="35000"/>
            </a:spcAft>
            <a:buNone/>
          </a:pPr>
          <a:r>
            <a:rPr lang="en-US" sz="1600" kern="1200" dirty="0"/>
            <a:t>Isolate</a:t>
          </a:r>
          <a:endParaRPr lang="en-US" sz="1300" kern="1200" dirty="0"/>
        </a:p>
      </dsp:txBody>
      <dsp:txXfrm rot="-10800000">
        <a:off x="0" y="554271"/>
        <a:ext cx="2171700" cy="363781"/>
      </dsp:txXfrm>
    </dsp:sp>
    <dsp:sp modelId="{29CB95BD-6F76-4815-9F5F-5D09570E2837}">
      <dsp:nvSpPr>
        <dsp:cNvPr id="0" name=""/>
        <dsp:cNvSpPr/>
      </dsp:nvSpPr>
      <dsp:spPr>
        <a:xfrm>
          <a:off x="2171700" y="554271"/>
          <a:ext cx="6515100" cy="363781"/>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2157" tIns="203200" rIns="132157" bIns="203200" numCol="1" spcCol="1270" anchor="ctr" anchorCtr="0">
          <a:noAutofit/>
        </a:bodyPr>
        <a:lstStyle/>
        <a:p>
          <a:pPr marL="0" lvl="0" indent="0" algn="l" defTabSz="711200">
            <a:lnSpc>
              <a:spcPct val="90000"/>
            </a:lnSpc>
            <a:spcBef>
              <a:spcPct val="0"/>
            </a:spcBef>
            <a:spcAft>
              <a:spcPct val="35000"/>
            </a:spcAft>
            <a:buNone/>
          </a:pPr>
          <a:r>
            <a:rPr lang="en-US" sz="1600" kern="1200" dirty="0"/>
            <a:t>Isolate electrical parts</a:t>
          </a:r>
        </a:p>
      </dsp:txBody>
      <dsp:txXfrm>
        <a:off x="2171700" y="554271"/>
        <a:ext cx="6515100" cy="363781"/>
      </dsp:txXfrm>
    </dsp:sp>
    <dsp:sp modelId="{F7D50370-44AE-4DF6-9D20-813AFE7A2B06}">
      <dsp:nvSpPr>
        <dsp:cNvPr id="0" name=""/>
        <dsp:cNvSpPr/>
      </dsp:nvSpPr>
      <dsp:spPr>
        <a:xfrm rot="10800000">
          <a:off x="0" y="65"/>
          <a:ext cx="2171700" cy="559664"/>
        </a:xfrm>
        <a:prstGeom prst="upArrowCallout">
          <a:avLst>
            <a:gd name="adj1" fmla="val 5000"/>
            <a:gd name="adj2" fmla="val 10000"/>
            <a:gd name="adj3" fmla="val 15000"/>
            <a:gd name="adj4" fmla="val 64977"/>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4451" tIns="113792" rIns="154451" bIns="113792" numCol="1" spcCol="1270" anchor="ctr" anchorCtr="0">
          <a:noAutofit/>
        </a:bodyPr>
        <a:lstStyle/>
        <a:p>
          <a:pPr marL="0" lvl="0" indent="0" algn="ctr" defTabSz="711200">
            <a:lnSpc>
              <a:spcPct val="90000"/>
            </a:lnSpc>
            <a:spcBef>
              <a:spcPct val="0"/>
            </a:spcBef>
            <a:spcAft>
              <a:spcPct val="35000"/>
            </a:spcAft>
            <a:buNone/>
          </a:pPr>
          <a:r>
            <a:rPr lang="en-US" sz="1600" kern="1200" dirty="0"/>
            <a:t>Ensure</a:t>
          </a:r>
        </a:p>
      </dsp:txBody>
      <dsp:txXfrm rot="-10800000">
        <a:off x="0" y="65"/>
        <a:ext cx="2171700" cy="363781"/>
      </dsp:txXfrm>
    </dsp:sp>
    <dsp:sp modelId="{4C68C334-A2E8-4400-839A-F242301A050C}">
      <dsp:nvSpPr>
        <dsp:cNvPr id="0" name=""/>
        <dsp:cNvSpPr/>
      </dsp:nvSpPr>
      <dsp:spPr>
        <a:xfrm>
          <a:off x="2171700" y="65"/>
          <a:ext cx="6515100" cy="363781"/>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2157" tIns="203200" rIns="132157" bIns="203200" numCol="1" spcCol="1270" anchor="ctr" anchorCtr="0">
          <a:noAutofit/>
        </a:bodyPr>
        <a:lstStyle/>
        <a:p>
          <a:pPr marL="0" lvl="0" indent="0" algn="l" defTabSz="711200">
            <a:lnSpc>
              <a:spcPct val="90000"/>
            </a:lnSpc>
            <a:spcBef>
              <a:spcPct val="0"/>
            </a:spcBef>
            <a:spcAft>
              <a:spcPct val="35000"/>
            </a:spcAft>
            <a:buNone/>
          </a:pPr>
          <a:r>
            <a:rPr lang="en-US" sz="1600" kern="1200" dirty="0"/>
            <a:t>Ensure overhead power line safety</a:t>
          </a:r>
        </a:p>
      </dsp:txBody>
      <dsp:txXfrm>
        <a:off x="2171700" y="65"/>
        <a:ext cx="6515100" cy="36378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216A29-E852-4807-8032-20D15519C51A}">
      <dsp:nvSpPr>
        <dsp:cNvPr id="0" name=""/>
        <dsp:cNvSpPr/>
      </dsp:nvSpPr>
      <dsp:spPr>
        <a:xfrm>
          <a:off x="0" y="108899"/>
          <a:ext cx="4038600" cy="9594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en-US" sz="4000" b="0" kern="1200"/>
            <a:t>Electrocution:</a:t>
          </a:r>
          <a:endParaRPr lang="en-US" sz="4000" kern="1200"/>
        </a:p>
      </dsp:txBody>
      <dsp:txXfrm>
        <a:off x="46834" y="155733"/>
        <a:ext cx="3944932" cy="865732"/>
      </dsp:txXfrm>
    </dsp:sp>
    <dsp:sp modelId="{2C7A7534-2FAD-41B4-9492-DB8C4D57CD0A}">
      <dsp:nvSpPr>
        <dsp:cNvPr id="0" name=""/>
        <dsp:cNvSpPr/>
      </dsp:nvSpPr>
      <dsp:spPr>
        <a:xfrm>
          <a:off x="0" y="1068299"/>
          <a:ext cx="4038600" cy="3394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226" tIns="50800" rIns="284480" bIns="50800" numCol="1" spcCol="1270" anchor="t" anchorCtr="0">
          <a:noAutofit/>
        </a:bodyPr>
        <a:lstStyle/>
        <a:p>
          <a:pPr marL="285750" lvl="1" indent="-285750" algn="l" defTabSz="1377950">
            <a:lnSpc>
              <a:spcPct val="90000"/>
            </a:lnSpc>
            <a:spcBef>
              <a:spcPct val="0"/>
            </a:spcBef>
            <a:spcAft>
              <a:spcPct val="20000"/>
            </a:spcAft>
            <a:buChar char="•"/>
          </a:pPr>
          <a:r>
            <a:rPr lang="en-US" sz="3100" b="0" kern="1200"/>
            <a:t>Is fatal </a:t>
          </a:r>
          <a:endParaRPr lang="en-US" sz="3100" kern="1200"/>
        </a:p>
        <a:p>
          <a:pPr marL="285750" lvl="1" indent="-285750" algn="l" defTabSz="1377950">
            <a:lnSpc>
              <a:spcPct val="90000"/>
            </a:lnSpc>
            <a:spcBef>
              <a:spcPct val="0"/>
            </a:spcBef>
            <a:spcAft>
              <a:spcPct val="20000"/>
            </a:spcAft>
            <a:buChar char="•"/>
          </a:pPr>
          <a:r>
            <a:rPr lang="en-US" sz="3100" b="0" kern="1200"/>
            <a:t>Meaning: to kill with electrical shock</a:t>
          </a:r>
          <a:endParaRPr lang="en-US" sz="3100" kern="1200"/>
        </a:p>
        <a:p>
          <a:pPr marL="285750" lvl="1" indent="-285750" algn="l" defTabSz="1377950">
            <a:lnSpc>
              <a:spcPct val="90000"/>
            </a:lnSpc>
            <a:spcBef>
              <a:spcPct val="0"/>
            </a:spcBef>
            <a:spcAft>
              <a:spcPct val="20000"/>
            </a:spcAft>
            <a:buChar char="•"/>
          </a:pPr>
          <a:r>
            <a:rPr lang="en-US" sz="3100" b="0" kern="1200"/>
            <a:t>Results when a human is exposed to a lethal amount of electrical energy</a:t>
          </a:r>
          <a:endParaRPr lang="en-US" sz="3100" kern="1200"/>
        </a:p>
      </dsp:txBody>
      <dsp:txXfrm>
        <a:off x="0" y="1068299"/>
        <a:ext cx="4038600" cy="33948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9E30F7-2A0A-45B0-97B4-D373F0C666DC}">
      <dsp:nvSpPr>
        <dsp:cNvPr id="0" name=""/>
        <dsp:cNvSpPr/>
      </dsp:nvSpPr>
      <dsp:spPr>
        <a:xfrm>
          <a:off x="1922476" y="1459660"/>
          <a:ext cx="1050605" cy="506872"/>
        </a:xfrm>
        <a:custGeom>
          <a:avLst/>
          <a:gdLst/>
          <a:ahLst/>
          <a:cxnLst/>
          <a:rect l="0" t="0" r="0" b="0"/>
          <a:pathLst>
            <a:path>
              <a:moveTo>
                <a:pt x="0" y="0"/>
              </a:moveTo>
              <a:lnTo>
                <a:pt x="0" y="345419"/>
              </a:lnTo>
              <a:lnTo>
                <a:pt x="1050605" y="345419"/>
              </a:lnTo>
              <a:lnTo>
                <a:pt x="1050605" y="50687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3B20746-6092-4D72-AA03-DEB8D3C97D04}">
      <dsp:nvSpPr>
        <dsp:cNvPr id="0" name=""/>
        <dsp:cNvSpPr/>
      </dsp:nvSpPr>
      <dsp:spPr>
        <a:xfrm>
          <a:off x="857413" y="1459660"/>
          <a:ext cx="1065062" cy="506872"/>
        </a:xfrm>
        <a:custGeom>
          <a:avLst/>
          <a:gdLst/>
          <a:ahLst/>
          <a:cxnLst/>
          <a:rect l="0" t="0" r="0" b="0"/>
          <a:pathLst>
            <a:path>
              <a:moveTo>
                <a:pt x="1065062" y="0"/>
              </a:moveTo>
              <a:lnTo>
                <a:pt x="1065062" y="345419"/>
              </a:lnTo>
              <a:lnTo>
                <a:pt x="0" y="345419"/>
              </a:lnTo>
              <a:lnTo>
                <a:pt x="0" y="50687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52B19B1-81F9-4360-9F6E-677E74C4C199}">
      <dsp:nvSpPr>
        <dsp:cNvPr id="0" name=""/>
        <dsp:cNvSpPr/>
      </dsp:nvSpPr>
      <dsp:spPr>
        <a:xfrm>
          <a:off x="1051061" y="352963"/>
          <a:ext cx="1742829" cy="110669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112DE70-45F5-4F2A-BE71-14C85756B562}">
      <dsp:nvSpPr>
        <dsp:cNvPr id="0" name=""/>
        <dsp:cNvSpPr/>
      </dsp:nvSpPr>
      <dsp:spPr>
        <a:xfrm>
          <a:off x="1244709" y="536928"/>
          <a:ext cx="1742829" cy="110669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0" kern="1200" dirty="0"/>
            <a:t>Shock:</a:t>
          </a:r>
          <a:endParaRPr lang="en-US" sz="2400" kern="1200" dirty="0"/>
        </a:p>
      </dsp:txBody>
      <dsp:txXfrm>
        <a:off x="1277123" y="569342"/>
        <a:ext cx="1678001" cy="1041868"/>
      </dsp:txXfrm>
    </dsp:sp>
    <dsp:sp modelId="{A7ABB414-CB11-4841-8499-4B789F2002DE}">
      <dsp:nvSpPr>
        <dsp:cNvPr id="0" name=""/>
        <dsp:cNvSpPr/>
      </dsp:nvSpPr>
      <dsp:spPr>
        <a:xfrm>
          <a:off x="455" y="1966533"/>
          <a:ext cx="1713915" cy="188633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6286B56-CB28-42EB-B4BC-6180E7942D66}">
      <dsp:nvSpPr>
        <dsp:cNvPr id="0" name=""/>
        <dsp:cNvSpPr/>
      </dsp:nvSpPr>
      <dsp:spPr>
        <a:xfrm>
          <a:off x="194103" y="2150498"/>
          <a:ext cx="1713915" cy="188633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0" kern="1200" dirty="0"/>
            <a:t>Body becomes part </a:t>
          </a:r>
          <a:br>
            <a:rPr lang="en-US" sz="2000" b="0" kern="1200" dirty="0"/>
          </a:br>
          <a:r>
            <a:rPr lang="en-US" sz="2000" b="0" kern="1200" dirty="0"/>
            <a:t>of electrical circuit</a:t>
          </a:r>
          <a:endParaRPr lang="en-US" sz="2000" kern="1200" dirty="0"/>
        </a:p>
      </dsp:txBody>
      <dsp:txXfrm>
        <a:off x="244302" y="2200697"/>
        <a:ext cx="1613517" cy="1785933"/>
      </dsp:txXfrm>
    </dsp:sp>
    <dsp:sp modelId="{0A4F2ACC-249B-4BB1-912B-26205B1D1EF3}">
      <dsp:nvSpPr>
        <dsp:cNvPr id="0" name=""/>
        <dsp:cNvSpPr/>
      </dsp:nvSpPr>
      <dsp:spPr>
        <a:xfrm>
          <a:off x="2101667" y="1966533"/>
          <a:ext cx="1742829" cy="206853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BA2259A-FD57-4E92-A7E1-F3FEF7472575}">
      <dsp:nvSpPr>
        <dsp:cNvPr id="0" name=""/>
        <dsp:cNvSpPr/>
      </dsp:nvSpPr>
      <dsp:spPr>
        <a:xfrm>
          <a:off x="2295314" y="2150498"/>
          <a:ext cx="1742829" cy="206853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0" kern="1200" dirty="0"/>
            <a:t>Reflex response to </a:t>
          </a:r>
          <a:br>
            <a:rPr lang="en-US" sz="2000" b="0" kern="1200" dirty="0"/>
          </a:br>
          <a:r>
            <a:rPr lang="en-US" sz="2000" b="0" kern="1200" dirty="0"/>
            <a:t>passage of electric </a:t>
          </a:r>
          <a:br>
            <a:rPr lang="en-US" sz="2000" b="0" kern="1200" dirty="0"/>
          </a:br>
          <a:r>
            <a:rPr lang="en-US" sz="2000" b="0" kern="1200" dirty="0"/>
            <a:t>current through the body</a:t>
          </a:r>
          <a:endParaRPr lang="en-US" sz="2000" kern="1200" dirty="0"/>
        </a:p>
      </dsp:txBody>
      <dsp:txXfrm>
        <a:off x="2346360" y="2201544"/>
        <a:ext cx="1640737" cy="196644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249B0B-4EB9-4946-9F1A-B307960BB065}">
      <dsp:nvSpPr>
        <dsp:cNvPr id="0" name=""/>
        <dsp:cNvSpPr/>
      </dsp:nvSpPr>
      <dsp:spPr>
        <a:xfrm>
          <a:off x="-334188" y="8770"/>
          <a:ext cx="7315200" cy="447826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B83C309-5299-45DD-92D4-4106291F7C8E}">
      <dsp:nvSpPr>
        <dsp:cNvPr id="0" name=""/>
        <dsp:cNvSpPr/>
      </dsp:nvSpPr>
      <dsp:spPr>
        <a:xfrm>
          <a:off x="186516" y="861173"/>
          <a:ext cx="738913" cy="73891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9A6196A-D023-4D63-9F1C-97C684A40757}">
      <dsp:nvSpPr>
        <dsp:cNvPr id="0" name=""/>
        <dsp:cNvSpPr/>
      </dsp:nvSpPr>
      <dsp:spPr>
        <a:xfrm>
          <a:off x="943221" y="580575"/>
          <a:ext cx="3291840" cy="13434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185" tIns="142185" rIns="142185" bIns="142185" numCol="1" spcCol="1270" anchor="ctr" anchorCtr="0">
          <a:noAutofit/>
        </a:bodyPr>
        <a:lstStyle/>
        <a:p>
          <a:pPr marL="0" lvl="0" indent="0" algn="l" defTabSz="1600200">
            <a:lnSpc>
              <a:spcPct val="90000"/>
            </a:lnSpc>
            <a:spcBef>
              <a:spcPct val="0"/>
            </a:spcBef>
            <a:spcAft>
              <a:spcPct val="35000"/>
            </a:spcAft>
            <a:buNone/>
          </a:pPr>
          <a:r>
            <a:rPr lang="en-US" sz="3600" b="0" kern="1200" dirty="0"/>
            <a:t>Fire:</a:t>
          </a:r>
          <a:endParaRPr lang="en-US" sz="3600" kern="1200" dirty="0"/>
        </a:p>
      </dsp:txBody>
      <dsp:txXfrm>
        <a:off x="943221" y="580575"/>
        <a:ext cx="3291840" cy="1343479"/>
      </dsp:txXfrm>
    </dsp:sp>
    <dsp:sp modelId="{91648015-D54C-4670-A46A-357E5D405AFC}">
      <dsp:nvSpPr>
        <dsp:cNvPr id="0" name=""/>
        <dsp:cNvSpPr/>
      </dsp:nvSpPr>
      <dsp:spPr>
        <a:xfrm>
          <a:off x="2820696" y="621034"/>
          <a:ext cx="3811428" cy="30937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185" tIns="142185" rIns="142185" bIns="142185" numCol="1" spcCol="1270" anchor="ctr" anchorCtr="0">
          <a:noAutofit/>
        </a:bodyPr>
        <a:lstStyle/>
        <a:p>
          <a:pPr marL="0" lvl="0" indent="0" algn="l" defTabSz="1244600">
            <a:lnSpc>
              <a:spcPct val="90000"/>
            </a:lnSpc>
            <a:spcBef>
              <a:spcPct val="0"/>
            </a:spcBef>
            <a:spcAft>
              <a:spcPct val="35000"/>
            </a:spcAft>
            <a:buNone/>
          </a:pPr>
          <a:r>
            <a:rPr lang="en-US" sz="2800" b="0" kern="1200" dirty="0"/>
            <a:t>Most result from problems with "fixed wiring”</a:t>
          </a:r>
          <a:endParaRPr lang="en-US" sz="2800" kern="1200" dirty="0"/>
        </a:p>
        <a:p>
          <a:pPr marL="0" lvl="0" indent="0" algn="l" defTabSz="1244600">
            <a:lnSpc>
              <a:spcPct val="90000"/>
            </a:lnSpc>
            <a:spcBef>
              <a:spcPct val="0"/>
            </a:spcBef>
            <a:spcAft>
              <a:spcPct val="35000"/>
            </a:spcAft>
            <a:buNone/>
          </a:pPr>
          <a:r>
            <a:rPr lang="en-US" sz="2800" b="0" kern="1200" dirty="0"/>
            <a:t>Problems with cords, plugs, receptacles, and switches also cause electrical fires</a:t>
          </a:r>
          <a:endParaRPr lang="en-US" sz="2800" kern="1200" dirty="0"/>
        </a:p>
      </dsp:txBody>
      <dsp:txXfrm>
        <a:off x="2820696" y="621034"/>
        <a:ext cx="3811428" cy="309372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F254C1-1F44-4E9D-9846-DE8D249091DD}">
      <dsp:nvSpPr>
        <dsp:cNvPr id="0" name=""/>
        <dsp:cNvSpPr/>
      </dsp:nvSpPr>
      <dsp:spPr>
        <a:xfrm>
          <a:off x="0" y="90000"/>
          <a:ext cx="4290060" cy="720000"/>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177800" tIns="101600" rIns="177800" bIns="101600" numCol="1" spcCol="1270" anchor="ctr" anchorCtr="0">
          <a:noAutofit/>
        </a:bodyPr>
        <a:lstStyle/>
        <a:p>
          <a:pPr marL="0" lvl="0" indent="0" algn="ctr" defTabSz="1111250">
            <a:lnSpc>
              <a:spcPct val="90000"/>
            </a:lnSpc>
            <a:spcBef>
              <a:spcPct val="0"/>
            </a:spcBef>
            <a:spcAft>
              <a:spcPct val="35000"/>
            </a:spcAft>
            <a:buNone/>
          </a:pPr>
          <a:r>
            <a:rPr lang="en-US" sz="2500" b="0" kern="1200"/>
            <a:t>Explosions:</a:t>
          </a:r>
          <a:endParaRPr lang="en-US" sz="2500" kern="1200"/>
        </a:p>
      </dsp:txBody>
      <dsp:txXfrm>
        <a:off x="0" y="90000"/>
        <a:ext cx="4290060" cy="720000"/>
      </dsp:txXfrm>
    </dsp:sp>
    <dsp:sp modelId="{5FB7429E-7348-4CC2-8926-17EEB16C482E}">
      <dsp:nvSpPr>
        <dsp:cNvPr id="0" name=""/>
        <dsp:cNvSpPr/>
      </dsp:nvSpPr>
      <dsp:spPr>
        <a:xfrm>
          <a:off x="0" y="810000"/>
          <a:ext cx="4290060" cy="4529250"/>
        </a:xfrm>
        <a:prstGeom prst="rect">
          <a:avLst/>
        </a:prstGeom>
        <a:solidFill>
          <a:schemeClr val="accent3">
            <a:alpha val="90000"/>
            <a:tint val="40000"/>
            <a:hueOff val="0"/>
            <a:satOff val="0"/>
            <a:lumOff val="0"/>
            <a:alphaOff val="0"/>
          </a:schemeClr>
        </a:solidFill>
        <a:ln w="9525" cap="flat" cmpd="sng" algn="ctr">
          <a:solidFill>
            <a:schemeClr val="accent3">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33350" tIns="133350" rIns="177800" bIns="200025" numCol="1" spcCol="1270" anchor="t" anchorCtr="0">
          <a:noAutofit/>
        </a:bodyPr>
        <a:lstStyle/>
        <a:p>
          <a:pPr marL="228600" lvl="1" indent="-228600" algn="l" defTabSz="1111250">
            <a:lnSpc>
              <a:spcPct val="90000"/>
            </a:lnSpc>
            <a:spcBef>
              <a:spcPct val="0"/>
            </a:spcBef>
            <a:spcAft>
              <a:spcPct val="15000"/>
            </a:spcAft>
            <a:buChar char="•"/>
          </a:pPr>
          <a:r>
            <a:rPr lang="en-US" sz="2500" b="0" kern="1200"/>
            <a:t>Occur when electricity ignites explosive mixture of material in the air</a:t>
          </a:r>
          <a:endParaRPr lang="en-US" sz="2500" kern="1200"/>
        </a:p>
        <a:p>
          <a:pPr marL="228600" lvl="1" indent="-228600" algn="l" defTabSz="1111250">
            <a:lnSpc>
              <a:spcPct val="90000"/>
            </a:lnSpc>
            <a:spcBef>
              <a:spcPct val="0"/>
            </a:spcBef>
            <a:spcAft>
              <a:spcPct val="15000"/>
            </a:spcAft>
            <a:buChar char="•"/>
          </a:pPr>
          <a:r>
            <a:rPr lang="en-US" sz="2500" b="0" kern="1200"/>
            <a:t>Note:</a:t>
          </a:r>
          <a:endParaRPr lang="en-US" sz="2500" kern="1200"/>
        </a:p>
        <a:p>
          <a:pPr marL="457200" lvl="2" indent="-228600" algn="l" defTabSz="1111250">
            <a:lnSpc>
              <a:spcPct val="90000"/>
            </a:lnSpc>
            <a:spcBef>
              <a:spcPct val="0"/>
            </a:spcBef>
            <a:spcAft>
              <a:spcPct val="15000"/>
            </a:spcAft>
            <a:buChar char="•"/>
          </a:pPr>
          <a:r>
            <a:rPr lang="en-US" sz="2500" kern="1200"/>
            <a:t>Electricity is source of these hazards</a:t>
          </a:r>
        </a:p>
        <a:p>
          <a:pPr marL="457200" lvl="2" indent="-228600" algn="l" defTabSz="1111250">
            <a:lnSpc>
              <a:spcPct val="90000"/>
            </a:lnSpc>
            <a:spcBef>
              <a:spcPct val="0"/>
            </a:spcBef>
            <a:spcAft>
              <a:spcPct val="15000"/>
            </a:spcAft>
            <a:buChar char="•"/>
          </a:pPr>
          <a:r>
            <a:rPr lang="en-US" sz="2500" kern="1200" dirty="0"/>
            <a:t>All hazards are of equal importance</a:t>
          </a:r>
        </a:p>
        <a:p>
          <a:pPr marL="457200" lvl="2" indent="-228600" algn="l" defTabSz="1111250">
            <a:lnSpc>
              <a:spcPct val="90000"/>
            </a:lnSpc>
            <a:spcBef>
              <a:spcPct val="0"/>
            </a:spcBef>
            <a:spcAft>
              <a:spcPct val="15000"/>
            </a:spcAft>
            <a:buChar char="•"/>
          </a:pPr>
          <a:r>
            <a:rPr lang="en-US" sz="2500" kern="1200"/>
            <a:t>Lesson focuses on eliminating electrical hazards</a:t>
          </a:r>
        </a:p>
      </dsp:txBody>
      <dsp:txXfrm>
        <a:off x="0" y="810000"/>
        <a:ext cx="4290060" cy="452925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290A32-F7AA-4844-A702-9EEC1A2B4F72}">
      <dsp:nvSpPr>
        <dsp:cNvPr id="0" name=""/>
        <dsp:cNvSpPr/>
      </dsp:nvSpPr>
      <dsp:spPr>
        <a:xfrm>
          <a:off x="0" y="180719"/>
          <a:ext cx="4038600" cy="17596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b="0" kern="1200"/>
            <a:t>Contact with overhead power lines:</a:t>
          </a:r>
          <a:endParaRPr lang="en-US" sz="3200" kern="1200"/>
        </a:p>
      </dsp:txBody>
      <dsp:txXfrm>
        <a:off x="85900" y="266619"/>
        <a:ext cx="3866800" cy="1587880"/>
      </dsp:txXfrm>
    </dsp:sp>
    <dsp:sp modelId="{D0856D11-4A6F-480C-880D-803D6C53BC2D}">
      <dsp:nvSpPr>
        <dsp:cNvPr id="0" name=""/>
        <dsp:cNvSpPr/>
      </dsp:nvSpPr>
      <dsp:spPr>
        <a:xfrm>
          <a:off x="0" y="1940400"/>
          <a:ext cx="4038600" cy="24508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226" tIns="40640" rIns="227584" bIns="40640" numCol="1" spcCol="1270" anchor="t" anchorCtr="0">
          <a:noAutofit/>
        </a:bodyPr>
        <a:lstStyle/>
        <a:p>
          <a:pPr marL="228600" lvl="1" indent="-228600" algn="l" defTabSz="1111250">
            <a:lnSpc>
              <a:spcPct val="90000"/>
            </a:lnSpc>
            <a:spcBef>
              <a:spcPct val="0"/>
            </a:spcBef>
            <a:spcAft>
              <a:spcPct val="20000"/>
            </a:spcAft>
            <a:buChar char="•"/>
          </a:pPr>
          <a:r>
            <a:rPr lang="en-US" sz="2500" b="0" kern="1200"/>
            <a:t>Overhead and buried </a:t>
          </a:r>
          <a:br>
            <a:rPr lang="en-US" sz="2500" b="0" kern="1200"/>
          </a:br>
          <a:r>
            <a:rPr lang="en-US" sz="2500" b="0" kern="1200"/>
            <a:t>power lines carry </a:t>
          </a:r>
          <a:br>
            <a:rPr lang="en-US" sz="2500" b="0" kern="1200"/>
          </a:br>
          <a:r>
            <a:rPr lang="en-US" sz="2500" b="0" kern="1200"/>
            <a:t>extremely high voltage</a:t>
          </a:r>
          <a:endParaRPr lang="en-US" sz="2500" kern="1200"/>
        </a:p>
        <a:p>
          <a:pPr marL="228600" lvl="1" indent="-228600" algn="l" defTabSz="1111250">
            <a:lnSpc>
              <a:spcPct val="90000"/>
            </a:lnSpc>
            <a:spcBef>
              <a:spcPct val="0"/>
            </a:spcBef>
            <a:spcAft>
              <a:spcPct val="20000"/>
            </a:spcAft>
            <a:buChar char="•"/>
          </a:pPr>
          <a:r>
            <a:rPr lang="en-US" sz="2500" b="0" kern="1200"/>
            <a:t>Risks</a:t>
          </a:r>
          <a:endParaRPr lang="en-US" sz="2500" kern="1200"/>
        </a:p>
        <a:p>
          <a:pPr marL="457200" lvl="2" indent="-228600" algn="l" defTabSz="1111250">
            <a:lnSpc>
              <a:spcPct val="90000"/>
            </a:lnSpc>
            <a:spcBef>
              <a:spcPct val="0"/>
            </a:spcBef>
            <a:spcAft>
              <a:spcPct val="20000"/>
            </a:spcAft>
            <a:buChar char="•"/>
          </a:pPr>
          <a:r>
            <a:rPr lang="en-US" sz="2500" kern="1200"/>
            <a:t>Electrocution (main risk)</a:t>
          </a:r>
        </a:p>
        <a:p>
          <a:pPr marL="457200" lvl="2" indent="-228600" algn="l" defTabSz="1111250">
            <a:lnSpc>
              <a:spcPct val="90000"/>
            </a:lnSpc>
            <a:spcBef>
              <a:spcPct val="0"/>
            </a:spcBef>
            <a:spcAft>
              <a:spcPct val="20000"/>
            </a:spcAft>
            <a:buChar char="•"/>
          </a:pPr>
          <a:r>
            <a:rPr lang="en-US" sz="2500" kern="1200"/>
            <a:t>Burns and falls</a:t>
          </a:r>
        </a:p>
      </dsp:txBody>
      <dsp:txXfrm>
        <a:off x="0" y="1940400"/>
        <a:ext cx="4038600" cy="245088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CCE3A3-B107-459A-BBC5-FB06F7CE455C}">
      <dsp:nvSpPr>
        <dsp:cNvPr id="0" name=""/>
        <dsp:cNvSpPr/>
      </dsp:nvSpPr>
      <dsp:spPr>
        <a:xfrm>
          <a:off x="262272" y="1864"/>
          <a:ext cx="3514055" cy="2108433"/>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b="0" kern="1200" dirty="0"/>
            <a:t>Cranes are not the only equipment that can reach overhead power lines.</a:t>
          </a:r>
          <a:endParaRPr lang="en-US" sz="3000" kern="1200" dirty="0"/>
        </a:p>
      </dsp:txBody>
      <dsp:txXfrm>
        <a:off x="262272" y="1864"/>
        <a:ext cx="3514055" cy="2108433"/>
      </dsp:txXfrm>
    </dsp:sp>
    <dsp:sp modelId="{6C2FE058-A9CF-4769-A118-CBDDB07433C4}">
      <dsp:nvSpPr>
        <dsp:cNvPr id="0" name=""/>
        <dsp:cNvSpPr/>
      </dsp:nvSpPr>
      <dsp:spPr>
        <a:xfrm>
          <a:off x="262272" y="2461702"/>
          <a:ext cx="3514055" cy="2108433"/>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b="0" kern="1200"/>
            <a:t>Use of ladders or suspension in a man-basket under or near power lines are risks.</a:t>
          </a:r>
          <a:endParaRPr lang="en-US" sz="3000" kern="1200"/>
        </a:p>
      </dsp:txBody>
      <dsp:txXfrm>
        <a:off x="262272" y="2461702"/>
        <a:ext cx="3514055" cy="210843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7950EA-1563-43A8-89F3-A04DE94D38DD}">
      <dsp:nvSpPr>
        <dsp:cNvPr id="0" name=""/>
        <dsp:cNvSpPr/>
      </dsp:nvSpPr>
      <dsp:spPr>
        <a:xfrm>
          <a:off x="0" y="689942"/>
          <a:ext cx="7315200" cy="1306592"/>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5FEC846-7686-446E-981B-CAC14DFE50FE}">
      <dsp:nvSpPr>
        <dsp:cNvPr id="0" name=""/>
        <dsp:cNvSpPr/>
      </dsp:nvSpPr>
      <dsp:spPr>
        <a:xfrm>
          <a:off x="395244" y="983925"/>
          <a:ext cx="718625" cy="71862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1C2E198-5B79-4118-A49C-ADF21C44031E}">
      <dsp:nvSpPr>
        <dsp:cNvPr id="0" name=""/>
        <dsp:cNvSpPr/>
      </dsp:nvSpPr>
      <dsp:spPr>
        <a:xfrm>
          <a:off x="1509113" y="689942"/>
          <a:ext cx="5759723" cy="13895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7059" tIns="147059" rIns="147059" bIns="147059" numCol="1" spcCol="1270" anchor="ctr" anchorCtr="0">
          <a:noAutofit/>
        </a:bodyPr>
        <a:lstStyle/>
        <a:p>
          <a:pPr marL="0" lvl="0" indent="0" algn="l" defTabSz="800100">
            <a:lnSpc>
              <a:spcPct val="90000"/>
            </a:lnSpc>
            <a:spcBef>
              <a:spcPct val="0"/>
            </a:spcBef>
            <a:spcAft>
              <a:spcPct val="35000"/>
            </a:spcAft>
            <a:buNone/>
          </a:pPr>
          <a:r>
            <a:rPr lang="en-US" sz="1800" b="1" kern="1200" dirty="0"/>
            <a:t>Important</a:t>
          </a:r>
          <a:r>
            <a:rPr lang="en-US" sz="1800" b="0" kern="1200" dirty="0"/>
            <a:t>: the covering on an overhead power line is primarily for weather protection; therefore, workers need to know that if they touch a power line, covered or bare, death is probable.</a:t>
          </a:r>
          <a:endParaRPr lang="en-US" sz="1800" kern="1200" dirty="0"/>
        </a:p>
      </dsp:txBody>
      <dsp:txXfrm>
        <a:off x="1509113" y="689942"/>
        <a:ext cx="5759723" cy="1389530"/>
      </dsp:txXfrm>
    </dsp:sp>
    <dsp:sp modelId="{56CBFF0D-E9A6-4468-810E-1A0403C7CD23}">
      <dsp:nvSpPr>
        <dsp:cNvPr id="0" name=""/>
        <dsp:cNvSpPr/>
      </dsp:nvSpPr>
      <dsp:spPr>
        <a:xfrm>
          <a:off x="0" y="2416328"/>
          <a:ext cx="7315200" cy="1306592"/>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38000F9-0FD3-4170-8F7B-961F82DAB698}">
      <dsp:nvSpPr>
        <dsp:cNvPr id="0" name=""/>
        <dsp:cNvSpPr/>
      </dsp:nvSpPr>
      <dsp:spPr>
        <a:xfrm>
          <a:off x="395244" y="2710311"/>
          <a:ext cx="718625" cy="71862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C01E8A8-EC66-48D9-A9BE-0DAB72233C9B}">
      <dsp:nvSpPr>
        <dsp:cNvPr id="0" name=""/>
        <dsp:cNvSpPr/>
      </dsp:nvSpPr>
      <dsp:spPr>
        <a:xfrm>
          <a:off x="1509113" y="2416328"/>
          <a:ext cx="5759723" cy="13895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7059" tIns="147059" rIns="147059" bIns="147059" numCol="1" spcCol="1270" anchor="ctr" anchorCtr="0">
          <a:noAutofit/>
        </a:bodyPr>
        <a:lstStyle/>
        <a:p>
          <a:pPr marL="0" lvl="0" indent="0" algn="l" defTabSz="622300">
            <a:lnSpc>
              <a:spcPct val="90000"/>
            </a:lnSpc>
            <a:spcBef>
              <a:spcPct val="0"/>
            </a:spcBef>
            <a:spcAft>
              <a:spcPct val="35000"/>
            </a:spcAft>
            <a:buNone/>
          </a:pPr>
          <a:r>
            <a:rPr lang="en-US" sz="1400" b="0" kern="1200">
              <a:hlinkClick xmlns:r="http://schemas.openxmlformats.org/officeDocument/2006/relationships" r:id="rId5"/>
            </a:rPr>
            <a:t>https://www.osha.gov/dts/vtools/construction/ladder_powerline_fnl_eng_web.html</a:t>
          </a:r>
          <a:r>
            <a:rPr lang="en-US" sz="1400" b="0" kern="1200"/>
            <a:t> </a:t>
          </a:r>
          <a:endParaRPr lang="en-US" sz="1400" kern="1200"/>
        </a:p>
      </dsp:txBody>
      <dsp:txXfrm>
        <a:off x="1509113" y="2416328"/>
        <a:ext cx="5759723" cy="138953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DC5E9F-10F6-465C-8F73-C3869FFF9F18}">
      <dsp:nvSpPr>
        <dsp:cNvPr id="0" name=""/>
        <dsp:cNvSpPr/>
      </dsp:nvSpPr>
      <dsp:spPr>
        <a:xfrm>
          <a:off x="2420505" y="2420165"/>
          <a:ext cx="707229" cy="270469"/>
        </a:xfrm>
        <a:custGeom>
          <a:avLst/>
          <a:gdLst/>
          <a:ahLst/>
          <a:cxnLst/>
          <a:rect l="0" t="0" r="0" b="0"/>
          <a:pathLst>
            <a:path>
              <a:moveTo>
                <a:pt x="0" y="0"/>
              </a:moveTo>
              <a:lnTo>
                <a:pt x="0" y="184317"/>
              </a:lnTo>
              <a:lnTo>
                <a:pt x="707229" y="184317"/>
              </a:lnTo>
              <a:lnTo>
                <a:pt x="707229" y="27046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2A38EF6-8FCF-449B-B0CC-34232015F5A0}">
      <dsp:nvSpPr>
        <dsp:cNvPr id="0" name=""/>
        <dsp:cNvSpPr/>
      </dsp:nvSpPr>
      <dsp:spPr>
        <a:xfrm>
          <a:off x="1510847" y="2420165"/>
          <a:ext cx="909658" cy="270469"/>
        </a:xfrm>
        <a:custGeom>
          <a:avLst/>
          <a:gdLst/>
          <a:ahLst/>
          <a:cxnLst/>
          <a:rect l="0" t="0" r="0" b="0"/>
          <a:pathLst>
            <a:path>
              <a:moveTo>
                <a:pt x="909658" y="0"/>
              </a:moveTo>
              <a:lnTo>
                <a:pt x="909658" y="184317"/>
              </a:lnTo>
              <a:lnTo>
                <a:pt x="0" y="184317"/>
              </a:lnTo>
              <a:lnTo>
                <a:pt x="0" y="27046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6CA3EDA-26C6-421A-86FC-71CF5EB16F4D}">
      <dsp:nvSpPr>
        <dsp:cNvPr id="0" name=""/>
        <dsp:cNvSpPr/>
      </dsp:nvSpPr>
      <dsp:spPr>
        <a:xfrm>
          <a:off x="2374785" y="1172171"/>
          <a:ext cx="91440" cy="270469"/>
        </a:xfrm>
        <a:custGeom>
          <a:avLst/>
          <a:gdLst/>
          <a:ahLst/>
          <a:cxnLst/>
          <a:rect l="0" t="0" r="0" b="0"/>
          <a:pathLst>
            <a:path>
              <a:moveTo>
                <a:pt x="45720" y="0"/>
              </a:moveTo>
              <a:lnTo>
                <a:pt x="45720" y="27046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2203130-0394-481D-8055-3078AC57EC9B}">
      <dsp:nvSpPr>
        <dsp:cNvPr id="0" name=""/>
        <dsp:cNvSpPr/>
      </dsp:nvSpPr>
      <dsp:spPr>
        <a:xfrm>
          <a:off x="-103331" y="-98164"/>
          <a:ext cx="1507464" cy="129615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8EB9A0F-0AB9-4115-89B3-E9B5BE9FC807}">
      <dsp:nvSpPr>
        <dsp:cNvPr id="0" name=""/>
        <dsp:cNvSpPr/>
      </dsp:nvSpPr>
      <dsp:spPr>
        <a:xfrm>
          <a:off x="0" y="0"/>
          <a:ext cx="1507464" cy="129615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0" kern="1200" dirty="0"/>
            <a:t>Contact with energized sources:</a:t>
          </a:r>
          <a:endParaRPr lang="en-US" sz="1800" kern="1200" dirty="0"/>
        </a:p>
      </dsp:txBody>
      <dsp:txXfrm>
        <a:off x="37963" y="37963"/>
        <a:ext cx="1431538" cy="1220229"/>
      </dsp:txXfrm>
    </dsp:sp>
    <dsp:sp modelId="{B7553727-C170-494F-9F40-15BF936E5F04}">
      <dsp:nvSpPr>
        <dsp:cNvPr id="0" name=""/>
        <dsp:cNvSpPr/>
      </dsp:nvSpPr>
      <dsp:spPr>
        <a:xfrm>
          <a:off x="1955514" y="581632"/>
          <a:ext cx="929982" cy="59053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802C30C-22E6-4C70-AAF8-86E65E3E15F5}">
      <dsp:nvSpPr>
        <dsp:cNvPr id="0" name=""/>
        <dsp:cNvSpPr/>
      </dsp:nvSpPr>
      <dsp:spPr>
        <a:xfrm>
          <a:off x="2058846" y="679797"/>
          <a:ext cx="929982" cy="59053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0" kern="1200" dirty="0"/>
            <a:t>Live parts</a:t>
          </a:r>
          <a:r>
            <a:rPr lang="en-US" sz="1000" b="0" kern="1200" dirty="0"/>
            <a:t>:</a:t>
          </a:r>
          <a:endParaRPr lang="en-US" sz="1000" kern="1200" dirty="0"/>
        </a:p>
      </dsp:txBody>
      <dsp:txXfrm>
        <a:off x="2076142" y="697093"/>
        <a:ext cx="895390" cy="555946"/>
      </dsp:txXfrm>
    </dsp:sp>
    <dsp:sp modelId="{431EBE02-B699-4639-9189-7754D1BAB70E}">
      <dsp:nvSpPr>
        <dsp:cNvPr id="0" name=""/>
        <dsp:cNvSpPr/>
      </dsp:nvSpPr>
      <dsp:spPr>
        <a:xfrm>
          <a:off x="1715332" y="1442641"/>
          <a:ext cx="1410346" cy="97752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D51FCCE-98CA-4956-87DD-98523757CF0D}">
      <dsp:nvSpPr>
        <dsp:cNvPr id="0" name=""/>
        <dsp:cNvSpPr/>
      </dsp:nvSpPr>
      <dsp:spPr>
        <a:xfrm>
          <a:off x="1818664" y="1540805"/>
          <a:ext cx="1410346" cy="97752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The major hazards </a:t>
          </a:r>
        </a:p>
      </dsp:txBody>
      <dsp:txXfrm>
        <a:off x="1847295" y="1569436"/>
        <a:ext cx="1353084" cy="920262"/>
      </dsp:txXfrm>
    </dsp:sp>
    <dsp:sp modelId="{6E0DFA89-F532-4BFD-8FBD-CD11A9A40CCD}">
      <dsp:nvSpPr>
        <dsp:cNvPr id="0" name=""/>
        <dsp:cNvSpPr/>
      </dsp:nvSpPr>
      <dsp:spPr>
        <a:xfrm>
          <a:off x="906949" y="2690635"/>
          <a:ext cx="1207795" cy="159934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A87C624-3FE1-4DD0-94B4-6C3FFA15AFE4}">
      <dsp:nvSpPr>
        <dsp:cNvPr id="0" name=""/>
        <dsp:cNvSpPr/>
      </dsp:nvSpPr>
      <dsp:spPr>
        <a:xfrm>
          <a:off x="1010280" y="2788800"/>
          <a:ext cx="1207795" cy="159934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Electrical shock and burns</a:t>
          </a:r>
        </a:p>
      </dsp:txBody>
      <dsp:txXfrm>
        <a:off x="1045655" y="2824175"/>
        <a:ext cx="1137045" cy="1528594"/>
      </dsp:txXfrm>
    </dsp:sp>
    <dsp:sp modelId="{8C924E26-F7F7-41C5-BEE0-C6E5DD9DADF2}">
      <dsp:nvSpPr>
        <dsp:cNvPr id="0" name=""/>
        <dsp:cNvSpPr/>
      </dsp:nvSpPr>
      <dsp:spPr>
        <a:xfrm>
          <a:off x="2321408" y="2690635"/>
          <a:ext cx="1612654" cy="169686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E073FC4-F18B-457E-AD4B-D65110051BB4}">
      <dsp:nvSpPr>
        <dsp:cNvPr id="0" name=""/>
        <dsp:cNvSpPr/>
      </dsp:nvSpPr>
      <dsp:spPr>
        <a:xfrm>
          <a:off x="2424739" y="2788800"/>
          <a:ext cx="1612654" cy="169686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Electrical shock occurs </a:t>
          </a:r>
          <a:br>
            <a:rPr lang="en-US" sz="1800" kern="1200" dirty="0"/>
          </a:br>
          <a:r>
            <a:rPr lang="en-US" sz="1800" kern="1200" dirty="0"/>
            <a:t>when the body becomes </a:t>
          </a:r>
          <a:br>
            <a:rPr lang="en-US" sz="1800" kern="1200" dirty="0"/>
          </a:br>
          <a:r>
            <a:rPr lang="en-US" sz="1800" kern="1200" dirty="0"/>
            <a:t>part of the electric circuit</a:t>
          </a:r>
        </a:p>
      </dsp:txBody>
      <dsp:txXfrm>
        <a:off x="2471972" y="2836033"/>
        <a:ext cx="1518188" cy="1602399"/>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4.xml><?xml version="1.0" encoding="utf-8"?>
<dgm:layoutDef xmlns:dgm="http://schemas.openxmlformats.org/drawingml/2006/diagram" xmlns:a="http://schemas.openxmlformats.org/drawingml/2006/main" uniqueId="urn:microsoft.com/office/officeart/2016/7/layout/VerticalSolidActionList">
  <dgm:title val="Vertical Solid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alignNode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AccFollow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16/7/layout/VerticalHollowActionList">
  <dgm:title val="Vertical Hollow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solidFgAcc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16/7/layout/HorizontalActionList">
  <dgm:title val="Horizontal Action List"/>
  <dgm:desc val="Used to show non-sequential or grouped lists of information. Works well with large amounts of text. All text has the same level of emphasis, and direction is not implied."/>
  <dgm:catLst>
    <dgm:cat type="list"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fact="0.6"/>
      <dgm:constr type="h" for="des" forName="composite" op="equ"/>
      <dgm:constr type="w" for="ch" forName="composite" refType="w"/>
      <dgm:constr type="w" for="des" forName="parTx"/>
      <dgm:constr type="h" for="des" forName="parTx" op="equ"/>
      <dgm:constr type="w" for="des" forName="desTx"/>
      <dgm:constr type="primFontSz" for="des" forName="parTx" val="54"/>
      <dgm:constr type="primFontSz" for="des" forName="desTx" refType="primFontSz" refFor="des" refForName="parTx" op="lte" fact="0.75"/>
      <dgm:constr type="h" for="des" forName="desTx" op="equ"/>
      <dgm:constr type="w" for="ch" forName="space" op="equ" val="3"/>
    </dgm:constrLst>
    <dgm:ruleLst>
      <dgm:rule type="w" for="ch" forName="composite" val="0" fact="NaN" max="NaN"/>
    </dgm:ruleLst>
    <dgm:forEach name="Name6"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varLst>
          <dgm:alg type="tx"/>
          <dgm:shape xmlns:r="http://schemas.openxmlformats.org/officeDocument/2006/relationships" type="rect" r:blip="">
            <dgm:adjLst/>
          </dgm:shape>
          <dgm:presOf axis="self" ptType="node"/>
          <dgm:constrLst>
            <dgm:constr type="h" refType="w" op="lte" fact="0.3"/>
            <dgm:constr type="h"/>
            <dgm:constr type="tMarg" refType="w" fact="0.224"/>
            <dgm:constr type="bMarg" refType="w" fact="0.224"/>
            <dgm:constr type="lMarg" refType="w" fact="0.224"/>
            <dgm:constr type="rMarg" refType="w" fact="0.224"/>
          </dgm:constrLst>
          <dgm:ruleLst>
            <dgm:rule type="h" val="INF" fact="NaN" max="NaN"/>
            <dgm:rule type="primFontSz" val="14" fact="NaN" max="NaN"/>
          </dgm:ruleLst>
        </dgm:layoutNode>
        <dgm:layoutNode name="desTx" styleLbl="alignAccFollowNode1">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primFontSz" val="28"/>
            <dgm:constr type="tMarg" refType="w" fact="0.28"/>
            <dgm:constr type="bMarg" refType="w" fact="0.28"/>
            <dgm:constr type="lMarg" refType="w" fact="0.28"/>
            <dgm:constr type="rMarg" refType="w" fact="0.28"/>
          </dgm:constrLst>
          <dgm:ruleLst>
            <dgm:rule type="h" val="INF" fact="NaN" max="NaN"/>
            <dgm:rule type="primFontSz" val="11"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16/7/layout/VerticalDownArrowProcess">
  <dgm:title val="Vertical Down Arrow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36"/>
      <dgm:constr type="primFontSz" for="des" forName="parentTextArrow" refType="primFontSz" refFor="des" refForName="parentTextBox" op="equ"/>
      <dgm:constr type="primFontSz" for="des" forName="descendantArrow" val="24"/>
      <dgm:constr type="primFontSz" for="des" forName="descendantArrow" refType="primFontSz" refFor="des" refForName="parentTextArrow" op="lte"/>
      <dgm:constr type="primFontSz" for="des" forName="descendantBox" refType="primFontSz" refFor="des" refForName="parentTextArrow" op="lte"/>
      <dgm:constr type="primFontSz" for="des" forName="descendantBox" refType="primFontSz" refFor="des" refForName="parentTextBox" op="lte"/>
      <dgm:constr type="primFontSz" for="des" forName="descendantArrow" refType="primFontSz" refFor="des" refForName="parentTextBox" op="lte"/>
      <dgm:constr type="primFontSz" for="des" forName="descendantBox" refType="primFontSz" refFor="des" refForName="descendan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onstrLst>
              <dgm:constr type="w" for="ch" forName="parentTextBox" refType="w" fact="0.25"/>
              <dgm:constr type="h" for="ch" forName="parentTextBox" refType="h"/>
              <dgm:constr type="t" for="ch" forName="parentTextBox"/>
              <dgm:constr type="w" for="ch" forName="descendantBox" refType="w" fact="0.75"/>
              <dgm:constr type="l" for="ch" forName="descendantBox" refType="w" fact="0.25"/>
              <dgm:constr type="b" for="ch" forName="descendantBox" refType="h"/>
              <dgm:constr type="h" for="ch" forName="descendantBox" refType="h"/>
            </dgm:constrLst>
            <dgm:ruleLst/>
            <dgm:layoutNode name="parentTextBox" styleLbl="alignNode1">
              <dgm:alg type="tx"/>
              <dgm:shape xmlns:r="http://schemas.openxmlformats.org/officeDocument/2006/relationships" type="rect" r:blip="">
                <dgm:adjLst/>
              </dgm:shape>
              <dgm:presOf axis="self"/>
              <dgm:constrLst>
                <dgm:constr type="primFontSz" refType="h" op="lte" fact="0.5"/>
                <dgm:constr type="lMarg" refType="w" fact="0.2016"/>
                <dgm:constr type="rMarg" refType="w" fact="0.2016"/>
              </dgm:constrLst>
              <dgm:ruleLst>
                <dgm:rule type="primFontSz" val="13" fact="NaN" max="NaN"/>
              </dgm:ruleLst>
            </dgm:layoutNode>
            <dgm:layoutNode name="descendantBox" styleLbl="bgAccFollowNode1">
              <dgm:alg type="tx">
                <dgm:param type="stBulletLvl" val="0"/>
                <dgm:param type="parTxLTRAlign" val="l"/>
              </dgm:alg>
              <dgm:shape xmlns:r="http://schemas.openxmlformats.org/officeDocument/2006/relationships" type="rect" r:blip="">
                <dgm:adjLst/>
              </dgm:shape>
              <dgm:presOf/>
              <dgm:constrLst>
                <dgm:constr type="tMarg" refType="primFontSz"/>
                <dgm:constr type="bMarg" refType="primFontSz"/>
                <dgm:constr type="lMarg" refType="w" fact="0.0575"/>
                <dgm:constr type="rMarg" refType="w" fact="0.0575"/>
              </dgm:constrLst>
              <dgm:presOf axis="des" ptType="node"/>
              <dgm:ruleLst>
                <dgm:rule type="primFontSz" val="11" fact="NaN" max="NaN"/>
              </dgm:ruleLst>
            </dgm:layoutNode>
          </dgm:layoutNode>
        </dgm:if>
        <dgm:else name="Name17">
          <dgm:layoutNode name="arrowAndChildren">
            <dgm:alg type="composite"/>
            <dgm:shape xmlns:r="http://schemas.openxmlformats.org/officeDocument/2006/relationships" r:blip="">
              <dgm:adjLst/>
            </dgm:shape>
            <dgm:presOf/>
            <dgm:constrLst>
              <dgm:constr type="w" for="ch" forName="parentTextArrow" refType="w" fact="0.25"/>
              <dgm:constr type="t" for="ch" forName="parentTextArrow"/>
              <dgm:constr type="h" for="ch" forName="parentTextArrow" refType="h" fact="0.65"/>
              <dgm:constr type="w" for="ch" forName="arrow" refType="w" fact="0.25"/>
              <dgm:constr type="h" for="ch" forName="arrow" refType="h"/>
              <dgm:constr type="l" for="ch" forName="descendantArrow" refType="w" fact="0.25"/>
              <dgm:constr type="w" for="ch" forName="descendantArrow" refType="w" fact="0.75"/>
              <dgm:constr type="b" for="ch" forName="descendantArrow" refType="h" fact="0.65"/>
              <dgm:constr type="h" for="ch" forName="descendantArrow" refType="h" fact="0.65"/>
            </dgm:constrLst>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constr type="primFontSz" refType="h" op="lte" fact="0.5"/>
                <dgm:constr type="lMarg" refType="w" fact="0.2016"/>
                <dgm:constr type="rMarg" refType="w" fact="0.2016"/>
              </dgm:constrLst>
              <dgm:ruleLst>
                <dgm:rule type="primFontSz" val="13" fact="NaN" max="NaN"/>
              </dgm:ruleLst>
            </dgm:layoutNode>
            <dgm:layoutNode name="arrow" styleLbl="alignNode1">
              <dgm:alg type="sp"/>
              <dgm:shape xmlns:r="http://schemas.openxmlformats.org/officeDocument/2006/relationships" rot="180" type="upArrowCallout" r:blip="">
                <dgm:adjLst>
                  <dgm:adj idx="1" val="0.05"/>
                  <dgm:adj idx="2" val="0.1"/>
                  <dgm:adj idx="3" val="0.15"/>
                </dgm:adjLst>
              </dgm:shape>
              <dgm:presOf axis="self"/>
              <dgm:constrLst/>
              <dgm:ruleLst/>
            </dgm:layoutNode>
            <dgm:layoutNode name="descendantArrow" styleLbl="bgAccFollowNode1">
              <dgm:alg type="tx">
                <dgm:param type="stBulletLvl" val="0"/>
                <dgm:param type="parTxLTRAlign" val="l"/>
              </dgm:alg>
              <dgm:shape xmlns:r="http://schemas.openxmlformats.org/officeDocument/2006/relationships" type="rect" r:blip="">
                <dgm:adjLst/>
              </dgm:shape>
              <dgm:presOf axis="des" ptType="node"/>
              <dgm:constrLst>
                <dgm:constr type="tMarg" refType="primFontSz"/>
                <dgm:constr type="bMarg" refType="primFontSz"/>
                <dgm:constr type="lMarg" refType="w" fact="0.0575"/>
                <dgm:constr type="rMarg" refType="w" fact="0.0575"/>
              </dgm:constrLst>
              <dgm:ruleLst>
                <dgm:rule type="primFontSz" val="11" fact="NaN" max="NaN"/>
              </dgm:ruleLst>
            </dgm:layoutNod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9.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583" cy="480388"/>
          </a:xfrm>
          <a:prstGeom prst="rect">
            <a:avLst/>
          </a:prstGeom>
        </p:spPr>
        <p:txBody>
          <a:bodyPr vert="horz" lIns="94851" tIns="47425" rIns="94851" bIns="47425" rtlCol="0"/>
          <a:lstStyle>
            <a:lvl1pPr algn="l">
              <a:defRPr sz="1200"/>
            </a:lvl1pPr>
          </a:lstStyle>
          <a:p>
            <a:endParaRPr lang="en-US"/>
          </a:p>
        </p:txBody>
      </p:sp>
      <p:sp>
        <p:nvSpPr>
          <p:cNvPr id="3" name="Date Placeholder 2"/>
          <p:cNvSpPr>
            <a:spLocks noGrp="1"/>
          </p:cNvSpPr>
          <p:nvPr>
            <p:ph type="dt" sz="quarter" idx="1"/>
          </p:nvPr>
        </p:nvSpPr>
        <p:spPr>
          <a:xfrm>
            <a:off x="4142962" y="0"/>
            <a:ext cx="3170583" cy="480388"/>
          </a:xfrm>
          <a:prstGeom prst="rect">
            <a:avLst/>
          </a:prstGeom>
        </p:spPr>
        <p:txBody>
          <a:bodyPr vert="horz" lIns="94851" tIns="47425" rIns="94851" bIns="47425" rtlCol="0"/>
          <a:lstStyle>
            <a:lvl1pPr algn="r">
              <a:defRPr sz="1200"/>
            </a:lvl1pPr>
          </a:lstStyle>
          <a:p>
            <a:fld id="{29C51A91-969D-4D25-A0C8-B70F2BA96001}" type="datetimeFigureOut">
              <a:rPr lang="en-US" smtClean="0"/>
              <a:pPr/>
              <a:t>2/22/2024</a:t>
            </a:fld>
            <a:endParaRPr lang="en-US"/>
          </a:p>
        </p:txBody>
      </p:sp>
      <p:sp>
        <p:nvSpPr>
          <p:cNvPr id="4" name="Footer Placeholder 3"/>
          <p:cNvSpPr>
            <a:spLocks noGrp="1"/>
          </p:cNvSpPr>
          <p:nvPr>
            <p:ph type="ftr" sz="quarter" idx="2"/>
          </p:nvPr>
        </p:nvSpPr>
        <p:spPr>
          <a:xfrm>
            <a:off x="0" y="9119173"/>
            <a:ext cx="3170583" cy="480388"/>
          </a:xfrm>
          <a:prstGeom prst="rect">
            <a:avLst/>
          </a:prstGeom>
        </p:spPr>
        <p:txBody>
          <a:bodyPr vert="horz" lIns="94851" tIns="47425" rIns="94851" bIns="47425" rtlCol="0" anchor="b"/>
          <a:lstStyle>
            <a:lvl1pPr algn="l">
              <a:defRPr sz="1200"/>
            </a:lvl1pPr>
          </a:lstStyle>
          <a:p>
            <a:endParaRPr lang="en-US"/>
          </a:p>
        </p:txBody>
      </p:sp>
      <p:sp>
        <p:nvSpPr>
          <p:cNvPr id="5" name="Slide Number Placeholder 4"/>
          <p:cNvSpPr>
            <a:spLocks noGrp="1"/>
          </p:cNvSpPr>
          <p:nvPr>
            <p:ph type="sldNum" sz="quarter" idx="3"/>
          </p:nvPr>
        </p:nvSpPr>
        <p:spPr>
          <a:xfrm>
            <a:off x="4142962" y="9119173"/>
            <a:ext cx="3170583" cy="480388"/>
          </a:xfrm>
          <a:prstGeom prst="rect">
            <a:avLst/>
          </a:prstGeom>
        </p:spPr>
        <p:txBody>
          <a:bodyPr vert="horz" lIns="94851" tIns="47425" rIns="94851" bIns="47425" rtlCol="0" anchor="b"/>
          <a:lstStyle>
            <a:lvl1pPr algn="r">
              <a:defRPr sz="1200"/>
            </a:lvl1pPr>
          </a:lstStyle>
          <a:p>
            <a:fld id="{A4F1ED91-71BB-4335-AA14-0AB781117CD5}" type="slidenum">
              <a:rPr lang="en-US" smtClean="0"/>
              <a:pPr/>
              <a:t>‹#›</a:t>
            </a:fld>
            <a:endParaRPr lang="en-US"/>
          </a:p>
        </p:txBody>
      </p:sp>
    </p:spTree>
    <p:extLst>
      <p:ext uri="{BB962C8B-B14F-4D97-AF65-F5344CB8AC3E}">
        <p14:creationId xmlns:p14="http://schemas.microsoft.com/office/powerpoint/2010/main" val="36139749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70238" cy="296862"/>
          </a:xfrm>
          <a:prstGeom prst="rect">
            <a:avLst/>
          </a:prstGeom>
        </p:spPr>
        <p:txBody>
          <a:bodyPr vert="horz" lIns="91440" tIns="45720" rIns="91440" bIns="45720" rtlCol="0"/>
          <a:lstStyle>
            <a:lvl1pPr algn="l">
              <a:defRPr sz="800">
                <a:latin typeface="Tahoma" panose="020B0604030504040204" pitchFamily="34" charset="0"/>
                <a:ea typeface="Tahoma" panose="020B0604030504040204" pitchFamily="34" charset="0"/>
                <a:cs typeface="Tahoma" panose="020B0604030504040204" pitchFamily="34" charset="0"/>
              </a:defRPr>
            </a:lvl1pPr>
          </a:lstStyle>
          <a:p>
            <a:endParaRPr lang="en-US"/>
          </a:p>
        </p:txBody>
      </p:sp>
      <p:sp>
        <p:nvSpPr>
          <p:cNvPr id="3" name="Date Placeholder 2"/>
          <p:cNvSpPr>
            <a:spLocks noGrp="1"/>
          </p:cNvSpPr>
          <p:nvPr>
            <p:ph type="dt" idx="1"/>
          </p:nvPr>
        </p:nvSpPr>
        <p:spPr>
          <a:xfrm>
            <a:off x="4143375" y="1"/>
            <a:ext cx="3170238" cy="296862"/>
          </a:xfrm>
          <a:prstGeom prst="rect">
            <a:avLst/>
          </a:prstGeom>
        </p:spPr>
        <p:txBody>
          <a:bodyPr vert="horz" lIns="91440" tIns="45720" rIns="91440" bIns="45720" rtlCol="0"/>
          <a:lstStyle>
            <a:lvl1pPr algn="r">
              <a:defRPr sz="800">
                <a:latin typeface="Tahoma" panose="020B0604030504040204" pitchFamily="34" charset="0"/>
                <a:ea typeface="Tahoma" panose="020B0604030504040204" pitchFamily="34" charset="0"/>
                <a:cs typeface="Tahoma" panose="020B0604030504040204" pitchFamily="34" charset="0"/>
              </a:defRPr>
            </a:lvl1pPr>
          </a:lstStyle>
          <a:p>
            <a:r>
              <a:rPr lang="en-US"/>
              <a:t>v.10.01.16</a:t>
            </a:r>
          </a:p>
        </p:txBody>
      </p:sp>
      <p:sp>
        <p:nvSpPr>
          <p:cNvPr id="4" name="Slide Image Placeholder 3"/>
          <p:cNvSpPr>
            <a:spLocks noGrp="1" noRot="1" noChangeAspect="1"/>
          </p:cNvSpPr>
          <p:nvPr>
            <p:ph type="sldImg" idx="2"/>
          </p:nvPr>
        </p:nvSpPr>
        <p:spPr>
          <a:xfrm>
            <a:off x="1905000" y="484187"/>
            <a:ext cx="3940175" cy="295440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457200" y="3625919"/>
            <a:ext cx="6400800" cy="551808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356724"/>
            <a:ext cx="3170238" cy="244476"/>
          </a:xfrm>
          <a:prstGeom prst="rect">
            <a:avLst/>
          </a:prstGeom>
        </p:spPr>
        <p:txBody>
          <a:bodyPr vert="horz" lIns="91440" tIns="45720" rIns="91440" bIns="45720" rtlCol="0" anchor="b"/>
          <a:lstStyle>
            <a:lvl1pPr algn="l">
              <a:defRPr sz="800">
                <a:latin typeface="Tahoma" panose="020B0604030504040204" pitchFamily="34" charset="0"/>
                <a:ea typeface="Tahoma" panose="020B0604030504040204" pitchFamily="34" charset="0"/>
                <a:cs typeface="Tahoma" panose="020B0604030504040204" pitchFamily="34" charset="0"/>
              </a:defRPr>
            </a:lvl1pPr>
          </a:lstStyle>
          <a:p>
            <a:endParaRPr lang="en-US"/>
          </a:p>
        </p:txBody>
      </p:sp>
      <p:sp>
        <p:nvSpPr>
          <p:cNvPr id="7" name="Slide Number Placeholder 6"/>
          <p:cNvSpPr>
            <a:spLocks noGrp="1"/>
          </p:cNvSpPr>
          <p:nvPr>
            <p:ph type="sldNum" sz="quarter" idx="5"/>
          </p:nvPr>
        </p:nvSpPr>
        <p:spPr>
          <a:xfrm>
            <a:off x="4143375" y="9356724"/>
            <a:ext cx="3170238" cy="244476"/>
          </a:xfrm>
          <a:prstGeom prst="rect">
            <a:avLst/>
          </a:prstGeom>
        </p:spPr>
        <p:txBody>
          <a:bodyPr vert="horz" lIns="91440" tIns="45720" rIns="91440" bIns="45720" rtlCol="0" anchor="b"/>
          <a:lstStyle>
            <a:lvl1pPr algn="r">
              <a:defRPr sz="800">
                <a:latin typeface="Tahoma" panose="020B0604030504040204" pitchFamily="34" charset="0"/>
                <a:ea typeface="Tahoma" panose="020B0604030504040204" pitchFamily="34" charset="0"/>
                <a:cs typeface="Tahoma" panose="020B0604030504040204" pitchFamily="34" charset="0"/>
              </a:defRPr>
            </a:lvl1pPr>
          </a:lstStyle>
          <a:p>
            <a:fld id="{3ECC418A-57C6-4B2F-979F-B2F731CD8869}" type="slidenum">
              <a:rPr lang="en-US" smtClean="0"/>
              <a:pPr/>
              <a:t>‹#›</a:t>
            </a:fld>
            <a:endParaRPr lang="en-US"/>
          </a:p>
        </p:txBody>
      </p:sp>
    </p:spTree>
    <p:extLst>
      <p:ext uri="{BB962C8B-B14F-4D97-AF65-F5344CB8AC3E}">
        <p14:creationId xmlns:p14="http://schemas.microsoft.com/office/powerpoint/2010/main" val="29201521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457200" algn="l" defTabSz="914400" rtl="0" eaLnBrk="1" latinLnBrk="0" hangingPunct="1">
      <a:defRPr sz="11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914400" algn="l" defTabSz="914400" rtl="0" eaLnBrk="1" latinLnBrk="0" hangingPunct="1">
      <a:defRPr sz="1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371600" algn="l" defTabSz="914400" rtl="0" eaLnBrk="1" latinLnBrk="0" hangingPunct="1">
      <a:defRPr sz="9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1828800" algn="l" defTabSz="914400" rtl="0" eaLnBrk="1" latinLnBrk="0" hangingPunct="1">
      <a:defRPr sz="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r>
              <a:rPr lang="en-US" b="1"/>
              <a:t>Enabling Objectives:</a:t>
            </a:r>
          </a:p>
          <a:p>
            <a:pPr marL="228600" indent="-228600">
              <a:buAutoNum type="arabicPeriod"/>
            </a:pPr>
            <a:r>
              <a:rPr lang="en-US" b="0" baseline="0"/>
              <a:t>Identify major electrical hazards.</a:t>
            </a:r>
          </a:p>
          <a:p>
            <a:pPr marL="228600" indent="-228600">
              <a:buAutoNum type="arabicPeriod"/>
            </a:pPr>
            <a:r>
              <a:rPr lang="en-US" b="0" baseline="0"/>
              <a:t>Describe types of electrical hazards.</a:t>
            </a:r>
          </a:p>
          <a:p>
            <a:pPr marL="228600" indent="-228600">
              <a:buAutoNum type="arabicPeriod"/>
            </a:pPr>
            <a:r>
              <a:rPr lang="en-US" b="0" baseline="0"/>
              <a:t>Describe electrical protection methods.</a:t>
            </a:r>
          </a:p>
          <a:p>
            <a:pPr marL="228600" indent="-228600">
              <a:buAutoNum type="arabicPeriod"/>
            </a:pPr>
            <a:r>
              <a:rPr lang="en-US" b="0" baseline="0"/>
              <a:t>Recognize employer requirements to protect workers from electrical hazards.</a:t>
            </a:r>
            <a:endParaRPr lang="en-US" b="0"/>
          </a:p>
        </p:txBody>
      </p:sp>
      <p:sp>
        <p:nvSpPr>
          <p:cNvPr id="4" name="Slide Number Placeholder 3"/>
          <p:cNvSpPr>
            <a:spLocks noGrp="1"/>
          </p:cNvSpPr>
          <p:nvPr>
            <p:ph type="sldNum" sz="quarter" idx="10"/>
          </p:nvPr>
        </p:nvSpPr>
        <p:spPr/>
        <p:txBody>
          <a:bodyPr/>
          <a:lstStyle/>
          <a:p>
            <a:fld id="{3ECC418A-57C6-4B2F-979F-B2F731CD8869}" type="slidenum">
              <a:rPr lang="en-US" smtClean="0"/>
              <a:pPr/>
              <a:t>3</a:t>
            </a:fld>
            <a:endParaRPr lang="en-US"/>
          </a:p>
        </p:txBody>
      </p:sp>
    </p:spTree>
    <p:extLst>
      <p:ext uri="{BB962C8B-B14F-4D97-AF65-F5344CB8AC3E}">
        <p14:creationId xmlns:p14="http://schemas.microsoft.com/office/powerpoint/2010/main" val="42303850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ECC418A-57C6-4B2F-979F-B2F731CD8869}" type="slidenum">
              <a:rPr lang="en-US" smtClean="0"/>
              <a:pPr/>
              <a:t>15</a:t>
            </a:fld>
            <a:endParaRPr lang="en-US"/>
          </a:p>
        </p:txBody>
      </p:sp>
    </p:spTree>
    <p:extLst>
      <p:ext uri="{BB962C8B-B14F-4D97-AF65-F5344CB8AC3E}">
        <p14:creationId xmlns:p14="http://schemas.microsoft.com/office/powerpoint/2010/main" val="35406844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pPr marL="0" indent="0">
              <a:buNone/>
            </a:pPr>
            <a:r>
              <a:rPr lang="en-US"/>
              <a:t>Fire</a:t>
            </a:r>
          </a:p>
          <a:p>
            <a:r>
              <a:rPr lang="en-US"/>
              <a:t>Most electrical distribution fires result from problems with "fixed wiring" such as faulty electrical outlets and old wiring. </a:t>
            </a:r>
          </a:p>
          <a:p>
            <a:r>
              <a:rPr lang="en-US"/>
              <a:t>Problems with cords (such as extension and appliance cords), plugs, receptacles, and switches also cause electrical fires.</a:t>
            </a:r>
          </a:p>
          <a:p>
            <a:endParaRPr lang="en-US"/>
          </a:p>
        </p:txBody>
      </p:sp>
      <p:sp>
        <p:nvSpPr>
          <p:cNvPr id="4" name="Slide Number Placeholder 3"/>
          <p:cNvSpPr>
            <a:spLocks noGrp="1"/>
          </p:cNvSpPr>
          <p:nvPr>
            <p:ph type="sldNum" sz="quarter" idx="10"/>
          </p:nvPr>
        </p:nvSpPr>
        <p:spPr/>
        <p:txBody>
          <a:bodyPr/>
          <a:lstStyle/>
          <a:p>
            <a:fld id="{3ECC418A-57C6-4B2F-979F-B2F731CD8869}" type="slidenum">
              <a:rPr lang="en-US" smtClean="0"/>
              <a:pPr/>
              <a:t>16</a:t>
            </a:fld>
            <a:endParaRPr lang="en-US"/>
          </a:p>
        </p:txBody>
      </p:sp>
    </p:spTree>
    <p:extLst>
      <p:ext uri="{BB962C8B-B14F-4D97-AF65-F5344CB8AC3E}">
        <p14:creationId xmlns:p14="http://schemas.microsoft.com/office/powerpoint/2010/main" val="21048744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pPr marL="0" indent="0">
              <a:buNone/>
            </a:pPr>
            <a:r>
              <a:rPr lang="en-US"/>
              <a:t>Explosions</a:t>
            </a:r>
          </a:p>
          <a:p>
            <a:r>
              <a:rPr lang="en-US"/>
              <a:t>An explosion can occur when electricity ignites an explosive mixture of material in the air.</a:t>
            </a:r>
          </a:p>
          <a:p>
            <a:r>
              <a:rPr lang="en-US"/>
              <a:t>Note that although electricity is the source of these hazards, and all of these hazards are of equal importance, this lesson focuses on eliminating electrical hazards.</a:t>
            </a:r>
          </a:p>
          <a:p>
            <a:endParaRPr lang="en-US"/>
          </a:p>
        </p:txBody>
      </p:sp>
      <p:sp>
        <p:nvSpPr>
          <p:cNvPr id="4" name="Slide Number Placeholder 3"/>
          <p:cNvSpPr>
            <a:spLocks noGrp="1"/>
          </p:cNvSpPr>
          <p:nvPr>
            <p:ph type="sldNum" sz="quarter" idx="10"/>
          </p:nvPr>
        </p:nvSpPr>
        <p:spPr/>
        <p:txBody>
          <a:bodyPr/>
          <a:lstStyle/>
          <a:p>
            <a:fld id="{3ECC418A-57C6-4B2F-979F-B2F731CD8869}" type="slidenum">
              <a:rPr lang="en-US" smtClean="0"/>
              <a:pPr/>
              <a:t>17</a:t>
            </a:fld>
            <a:endParaRPr lang="en-US"/>
          </a:p>
        </p:txBody>
      </p:sp>
    </p:spTree>
    <p:extLst>
      <p:ext uri="{BB962C8B-B14F-4D97-AF65-F5344CB8AC3E}">
        <p14:creationId xmlns:p14="http://schemas.microsoft.com/office/powerpoint/2010/main" val="3627842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Case #1: Two workers were moving an aluminum ladder. One of them was electrocuted when the ladder came in contact with overhead power lines.</a:t>
            </a: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Case #2: Worker was raising a mast on a water well drilling truck when the mast came in contact with high voltage overhead lines, electrocuting the worker.</a:t>
            </a:r>
          </a:p>
          <a:p>
            <a:endParaRPr lang="en-US"/>
          </a:p>
          <a:p>
            <a:endParaRPr lang="en-US"/>
          </a:p>
          <a:p>
            <a:r>
              <a:rPr lang="en-US"/>
              <a:t>Provide examples of accidents</a:t>
            </a:r>
            <a:r>
              <a:rPr lang="en-US" baseline="0"/>
              <a:t> </a:t>
            </a:r>
            <a:r>
              <a:rPr lang="en-US"/>
              <a:t>related to the type of work your</a:t>
            </a:r>
            <a:r>
              <a:rPr lang="en-US" baseline="0"/>
              <a:t> </a:t>
            </a:r>
            <a:r>
              <a:rPr lang="en-US"/>
              <a:t>audience does. Locate accident</a:t>
            </a:r>
            <a:r>
              <a:rPr lang="en-US" baseline="0"/>
              <a:t> </a:t>
            </a:r>
            <a:r>
              <a:rPr lang="en-US"/>
              <a:t>summaries on OSHA’s website.</a:t>
            </a:r>
            <a:r>
              <a:rPr lang="en-US" baseline="0"/>
              <a:t> </a:t>
            </a:r>
            <a:r>
              <a:rPr lang="en-US"/>
              <a:t>Go to:</a:t>
            </a:r>
            <a:r>
              <a:rPr lang="en-US" baseline="0"/>
              <a:t> </a:t>
            </a:r>
            <a:r>
              <a:rPr lang="en-US" b="1"/>
              <a:t>http://www.osha.gov/pls/imis/accidentsearch.html.</a:t>
            </a:r>
            <a:r>
              <a:rPr lang="en-US" b="1" baseline="0"/>
              <a:t> </a:t>
            </a:r>
            <a:r>
              <a:rPr lang="en-US"/>
              <a:t>Within the keyword field, enter a</a:t>
            </a:r>
            <a:r>
              <a:rPr lang="en-US" baseline="0"/>
              <a:t> </a:t>
            </a:r>
            <a:r>
              <a:rPr lang="en-US"/>
              <a:t>keyword to be searched against.</a:t>
            </a:r>
            <a:r>
              <a:rPr lang="en-US" baseline="0"/>
              <a:t> </a:t>
            </a:r>
            <a:r>
              <a:rPr lang="en-US"/>
              <a:t>For example, to obtain accident</a:t>
            </a:r>
            <a:r>
              <a:rPr lang="en-US" baseline="0"/>
              <a:t> </a:t>
            </a:r>
            <a:r>
              <a:rPr lang="en-US"/>
              <a:t>investigations involving</a:t>
            </a:r>
            <a:r>
              <a:rPr lang="en-US" baseline="0"/>
              <a:t> </a:t>
            </a:r>
            <a:r>
              <a:rPr lang="en-US"/>
              <a:t>electrocutions, enter the key word</a:t>
            </a:r>
            <a:r>
              <a:rPr lang="en-US" baseline="0"/>
              <a:t> </a:t>
            </a:r>
            <a:r>
              <a:rPr lang="en-US"/>
              <a:t>electrocuted. To view a list of key</a:t>
            </a:r>
            <a:r>
              <a:rPr lang="en-US" baseline="0"/>
              <a:t> </a:t>
            </a:r>
            <a:r>
              <a:rPr lang="en-US"/>
              <a:t>words, use the keyword list at the</a:t>
            </a:r>
            <a:r>
              <a:rPr lang="en-US" baseline="0"/>
              <a:t> </a:t>
            </a:r>
            <a:r>
              <a:rPr lang="en-US"/>
              <a:t>bottom of the Accident</a:t>
            </a:r>
            <a:r>
              <a:rPr lang="en-US" baseline="0"/>
              <a:t> </a:t>
            </a:r>
            <a:r>
              <a:rPr lang="en-US"/>
              <a:t>Investigation Search page.</a:t>
            </a:r>
          </a:p>
        </p:txBody>
      </p:sp>
      <p:sp>
        <p:nvSpPr>
          <p:cNvPr id="4" name="Slide Number Placeholder 3"/>
          <p:cNvSpPr>
            <a:spLocks noGrp="1"/>
          </p:cNvSpPr>
          <p:nvPr>
            <p:ph type="sldNum" sz="quarter" idx="10"/>
          </p:nvPr>
        </p:nvSpPr>
        <p:spPr/>
        <p:txBody>
          <a:bodyPr/>
          <a:lstStyle/>
          <a:p>
            <a:fld id="{3ECC418A-57C6-4B2F-979F-B2F731CD8869}" type="slidenum">
              <a:rPr lang="en-US" smtClean="0"/>
              <a:pPr/>
              <a:t>18</a:t>
            </a:fld>
            <a:endParaRPr lang="en-US"/>
          </a:p>
        </p:txBody>
      </p:sp>
    </p:spTree>
    <p:extLst>
      <p:ext uri="{BB962C8B-B14F-4D97-AF65-F5344CB8AC3E}">
        <p14:creationId xmlns:p14="http://schemas.microsoft.com/office/powerpoint/2010/main" val="22627691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Case #3:  Worker was fatally injured when he was electrocuted and fell to the concrete floor while working from an 8' fiberglass stepladder. Worker was changing an energized ballast on a two-bulb florescent light fixture, located approximately 11.5 ft. off the ground.</a:t>
            </a:r>
          </a:p>
          <a:p>
            <a:endParaRPr lang="en-US"/>
          </a:p>
        </p:txBody>
      </p:sp>
      <p:sp>
        <p:nvSpPr>
          <p:cNvPr id="4" name="Slide Number Placeholder 3"/>
          <p:cNvSpPr>
            <a:spLocks noGrp="1"/>
          </p:cNvSpPr>
          <p:nvPr>
            <p:ph type="sldNum" sz="quarter" idx="10"/>
          </p:nvPr>
        </p:nvSpPr>
        <p:spPr/>
        <p:txBody>
          <a:bodyPr/>
          <a:lstStyle/>
          <a:p>
            <a:fld id="{3ECC418A-57C6-4B2F-979F-B2F731CD8869}" type="slidenum">
              <a:rPr lang="en-US" smtClean="0"/>
              <a:pPr/>
              <a:t>19</a:t>
            </a:fld>
            <a:endParaRPr lang="en-US"/>
          </a:p>
        </p:txBody>
      </p:sp>
    </p:spTree>
    <p:extLst>
      <p:ext uri="{BB962C8B-B14F-4D97-AF65-F5344CB8AC3E}">
        <p14:creationId xmlns:p14="http://schemas.microsoft.com/office/powerpoint/2010/main" val="4846604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r>
              <a:rPr lang="en-US" sz="1200" b="1"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rPr>
              <a:t>NOTES:</a:t>
            </a:r>
          </a:p>
          <a:p>
            <a:r>
              <a:rPr lang="en-US" sz="12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rPr>
              <a:t>For the most current statistical data, or for more detail, see: </a:t>
            </a:r>
            <a:r>
              <a:rPr lang="en-US" sz="1200" b="1"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rPr>
              <a:t>http://www.bls.gov/iif/</a:t>
            </a:r>
            <a:endParaRPr lang="en-US"/>
          </a:p>
        </p:txBody>
      </p:sp>
      <p:sp>
        <p:nvSpPr>
          <p:cNvPr id="4" name="Slide Number Placeholder 3"/>
          <p:cNvSpPr>
            <a:spLocks noGrp="1"/>
          </p:cNvSpPr>
          <p:nvPr>
            <p:ph type="sldNum" sz="quarter" idx="10"/>
          </p:nvPr>
        </p:nvSpPr>
        <p:spPr/>
        <p:txBody>
          <a:bodyPr/>
          <a:lstStyle/>
          <a:p>
            <a:fld id="{3ECC418A-57C6-4B2F-979F-B2F731CD8869}" type="slidenum">
              <a:rPr lang="en-US" smtClean="0"/>
              <a:pPr/>
              <a:t>20</a:t>
            </a:fld>
            <a:endParaRPr lang="en-US"/>
          </a:p>
        </p:txBody>
      </p:sp>
    </p:spTree>
    <p:extLst>
      <p:ext uri="{BB962C8B-B14F-4D97-AF65-F5344CB8AC3E}">
        <p14:creationId xmlns:p14="http://schemas.microsoft.com/office/powerpoint/2010/main" val="40661608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pPr marL="0" indent="0">
              <a:buNone/>
            </a:pPr>
            <a:r>
              <a:rPr lang="en-US"/>
              <a:t>Contact with overhead power lines</a:t>
            </a:r>
          </a:p>
          <a:p>
            <a:r>
              <a:rPr lang="en-US"/>
              <a:t>Overhead and buried power lines are especially hazardous because they carry extremely high voltage.</a:t>
            </a:r>
          </a:p>
          <a:p>
            <a:r>
              <a:rPr lang="en-US"/>
              <a:t>Fatalities are possible as electrocution is the main risk; however, burns and falls from elevations are also hazards that workers are exposed to while working in the vicinity of high voltage power lines.</a:t>
            </a:r>
          </a:p>
          <a:p>
            <a:endParaRPr lang="en-US"/>
          </a:p>
        </p:txBody>
      </p:sp>
      <p:sp>
        <p:nvSpPr>
          <p:cNvPr id="4" name="Slide Number Placeholder 3"/>
          <p:cNvSpPr>
            <a:spLocks noGrp="1"/>
          </p:cNvSpPr>
          <p:nvPr>
            <p:ph type="sldNum" sz="quarter" idx="10"/>
          </p:nvPr>
        </p:nvSpPr>
        <p:spPr/>
        <p:txBody>
          <a:bodyPr/>
          <a:lstStyle/>
          <a:p>
            <a:fld id="{3ECC418A-57C6-4B2F-979F-B2F731CD8869}" type="slidenum">
              <a:rPr lang="en-US" smtClean="0"/>
              <a:pPr/>
              <a:t>21</a:t>
            </a:fld>
            <a:endParaRPr lang="en-US"/>
          </a:p>
        </p:txBody>
      </p:sp>
    </p:spTree>
    <p:extLst>
      <p:ext uri="{BB962C8B-B14F-4D97-AF65-F5344CB8AC3E}">
        <p14:creationId xmlns:p14="http://schemas.microsoft.com/office/powerpoint/2010/main" val="41151445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r>
              <a:rPr lang="en-US"/>
              <a:t>Workers may not realize that cranes are not the only equipment that reaches overhead power lines.</a:t>
            </a:r>
          </a:p>
          <a:p>
            <a:r>
              <a:rPr lang="en-US"/>
              <a:t>Working on a ladder or in a man-basket suspended under or near power lines also poses a risk of electrocution.</a:t>
            </a:r>
          </a:p>
        </p:txBody>
      </p:sp>
      <p:sp>
        <p:nvSpPr>
          <p:cNvPr id="4" name="Slide Number Placeholder 3"/>
          <p:cNvSpPr>
            <a:spLocks noGrp="1"/>
          </p:cNvSpPr>
          <p:nvPr>
            <p:ph type="sldNum" sz="quarter" idx="10"/>
          </p:nvPr>
        </p:nvSpPr>
        <p:spPr/>
        <p:txBody>
          <a:bodyPr/>
          <a:lstStyle/>
          <a:p>
            <a:fld id="{3ECC418A-57C6-4B2F-979F-B2F731CD8869}" type="slidenum">
              <a:rPr lang="en-US" smtClean="0"/>
              <a:pPr/>
              <a:t>22</a:t>
            </a:fld>
            <a:endParaRPr lang="en-US"/>
          </a:p>
        </p:txBody>
      </p:sp>
    </p:spTree>
    <p:extLst>
      <p:ext uri="{BB962C8B-B14F-4D97-AF65-F5344CB8AC3E}">
        <p14:creationId xmlns:p14="http://schemas.microsoft.com/office/powerpoint/2010/main" val="10948585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Important to note: The covering on an overhead power line is primarily for weather protection; therefore, workers need to know that if they touch a power line, covered or bare, death is probable.</a:t>
            </a:r>
          </a:p>
          <a:p>
            <a:endParaRPr lang="en-US" sz="12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endParaRPr>
          </a:p>
          <a:p>
            <a:r>
              <a:rPr lang="en-US" sz="12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rPr>
              <a:t>Voltages of overhead lines range from 120 to 750,000 volts. The most reliable way to know the voltage is to ask the utility company that owns the line.</a:t>
            </a:r>
          </a:p>
          <a:p>
            <a:endParaRPr lang="en-US" sz="12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endParaRPr>
          </a:p>
          <a:p>
            <a:r>
              <a:rPr lang="en-US" sz="12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rPr>
              <a:t>Video: Electrocution: Work Safely with Ladders Near Power Lines (Runtime: 00:05:39)</a:t>
            </a:r>
            <a:endParaRPr lang="en-US"/>
          </a:p>
        </p:txBody>
      </p:sp>
      <p:sp>
        <p:nvSpPr>
          <p:cNvPr id="4" name="Slide Number Placeholder 3"/>
          <p:cNvSpPr>
            <a:spLocks noGrp="1"/>
          </p:cNvSpPr>
          <p:nvPr>
            <p:ph type="sldNum" sz="quarter" idx="10"/>
          </p:nvPr>
        </p:nvSpPr>
        <p:spPr/>
        <p:txBody>
          <a:bodyPr/>
          <a:lstStyle/>
          <a:p>
            <a:fld id="{3ECC418A-57C6-4B2F-979F-B2F731CD8869}" type="slidenum">
              <a:rPr lang="en-US" smtClean="0"/>
              <a:pPr/>
              <a:t>23</a:t>
            </a:fld>
            <a:endParaRPr lang="en-US"/>
          </a:p>
        </p:txBody>
      </p:sp>
    </p:spTree>
    <p:extLst>
      <p:ext uri="{BB962C8B-B14F-4D97-AF65-F5344CB8AC3E}">
        <p14:creationId xmlns:p14="http://schemas.microsoft.com/office/powerpoint/2010/main" val="178653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The major hazards regarding contact with energized sources are electrical shock and burns. Electrical shock occurs when the body becomes part of the electric circuit, either when an individual comes in contact with both wires of an electrical circuit, one wire of an energized circuit and the ground, or a metallic part that has become energized by contact with an electrical conductor.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endParaRPr lang="en-US"/>
          </a:p>
        </p:txBody>
      </p:sp>
      <p:sp>
        <p:nvSpPr>
          <p:cNvPr id="4" name="Slide Number Placeholder 3"/>
          <p:cNvSpPr>
            <a:spLocks noGrp="1"/>
          </p:cNvSpPr>
          <p:nvPr>
            <p:ph type="sldNum" sz="quarter" idx="10"/>
          </p:nvPr>
        </p:nvSpPr>
        <p:spPr/>
        <p:txBody>
          <a:bodyPr/>
          <a:lstStyle/>
          <a:p>
            <a:fld id="{3ECC418A-57C6-4B2F-979F-B2F731CD8869}" type="slidenum">
              <a:rPr lang="en-US" smtClean="0"/>
              <a:pPr/>
              <a:t>24</a:t>
            </a:fld>
            <a:endParaRPr lang="en-US"/>
          </a:p>
        </p:txBody>
      </p:sp>
    </p:spTree>
    <p:extLst>
      <p:ext uri="{BB962C8B-B14F-4D97-AF65-F5344CB8AC3E}">
        <p14:creationId xmlns:p14="http://schemas.microsoft.com/office/powerpoint/2010/main" val="4922615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r>
              <a:rPr lang="en-US"/>
              <a:t>Source: https://www.osha.gov/Publications/osha3075.pdf </a:t>
            </a:r>
          </a:p>
          <a:p>
            <a:r>
              <a:rPr lang="en-US" sz="12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rPr>
              <a:t>“Most electrical accidents result from one of the following three factors:</a:t>
            </a:r>
          </a:p>
          <a:p>
            <a:r>
              <a:rPr lang="en-US" sz="12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rPr>
              <a:t>• unsafe equipment or installation,</a:t>
            </a:r>
          </a:p>
          <a:p>
            <a:r>
              <a:rPr lang="en-US" sz="12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rPr>
              <a:t>• unsafe environment, or</a:t>
            </a:r>
          </a:p>
          <a:p>
            <a:r>
              <a:rPr lang="en-US" sz="12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rPr>
              <a:t>• unsafe work practices.” </a:t>
            </a:r>
            <a:endParaRPr lang="en-US"/>
          </a:p>
        </p:txBody>
      </p:sp>
      <p:sp>
        <p:nvSpPr>
          <p:cNvPr id="4" name="Slide Number Placeholder 3"/>
          <p:cNvSpPr>
            <a:spLocks noGrp="1"/>
          </p:cNvSpPr>
          <p:nvPr>
            <p:ph type="sldNum" sz="quarter" idx="10"/>
          </p:nvPr>
        </p:nvSpPr>
        <p:spPr/>
        <p:txBody>
          <a:bodyPr/>
          <a:lstStyle/>
          <a:p>
            <a:fld id="{3ECC418A-57C6-4B2F-979F-B2F731CD8869}" type="slidenum">
              <a:rPr lang="en-US" smtClean="0"/>
              <a:pPr/>
              <a:t>6</a:t>
            </a:fld>
            <a:endParaRPr lang="en-US"/>
          </a:p>
        </p:txBody>
      </p:sp>
    </p:spTree>
    <p:extLst>
      <p:ext uri="{BB962C8B-B14F-4D97-AF65-F5344CB8AC3E}">
        <p14:creationId xmlns:p14="http://schemas.microsoft.com/office/powerpoint/2010/main" val="24229457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B4DD928-B738-4408-801C-B8CEF56CD55B}" type="slidenum">
              <a:rPr lang="en-US" smtClean="0"/>
              <a:pPr/>
              <a:t>25</a:t>
            </a:fld>
            <a:endParaRPr lang="en-US"/>
          </a:p>
        </p:txBody>
      </p:sp>
    </p:spTree>
    <p:extLst>
      <p:ext uri="{BB962C8B-B14F-4D97-AF65-F5344CB8AC3E}">
        <p14:creationId xmlns:p14="http://schemas.microsoft.com/office/powerpoint/2010/main" val="33715514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4DD928-B738-4408-801C-B8CEF56CD55B}" type="slidenum">
              <a:rPr kumimoji="0" lang="en-US" sz="800" b="0" i="0" u="none" strike="noStrike" kern="1200" cap="none" spc="0" normalizeH="0" baseline="0" noProof="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800" b="0"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6150561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The severity and effects of an electrical shock depend on a number of factors, such as the pathway through the body, the amount of current, the length of time of the exposure, and whether the skin is wet or dry.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Water is a great conductor of electricity, allowing current to flow more easily in wet conditions and through wet skin.</a:t>
            </a:r>
          </a:p>
          <a:p>
            <a:endParaRPr lang="en-US"/>
          </a:p>
        </p:txBody>
      </p:sp>
      <p:sp>
        <p:nvSpPr>
          <p:cNvPr id="4" name="Slide Number Placeholder 3"/>
          <p:cNvSpPr>
            <a:spLocks noGrp="1"/>
          </p:cNvSpPr>
          <p:nvPr>
            <p:ph type="sldNum" sz="quarter" idx="10"/>
          </p:nvPr>
        </p:nvSpPr>
        <p:spPr/>
        <p:txBody>
          <a:bodyPr/>
          <a:lstStyle/>
          <a:p>
            <a:fld id="{3ECC418A-57C6-4B2F-979F-B2F731CD8869}" type="slidenum">
              <a:rPr lang="en-US" smtClean="0"/>
              <a:pPr/>
              <a:t>27</a:t>
            </a:fld>
            <a:endParaRPr lang="en-US"/>
          </a:p>
        </p:txBody>
      </p:sp>
    </p:spTree>
    <p:extLst>
      <p:ext uri="{BB962C8B-B14F-4D97-AF65-F5344CB8AC3E}">
        <p14:creationId xmlns:p14="http://schemas.microsoft.com/office/powerpoint/2010/main" val="34629634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CC418A-57C6-4B2F-979F-B2F731CD8869}" type="slidenum">
              <a:rPr lang="en-US" smtClean="0"/>
              <a:pPr/>
              <a:t>28</a:t>
            </a:fld>
            <a:endParaRPr lang="en-US"/>
          </a:p>
        </p:txBody>
      </p:sp>
    </p:spTree>
    <p:extLst>
      <p:ext uri="{BB962C8B-B14F-4D97-AF65-F5344CB8AC3E}">
        <p14:creationId xmlns:p14="http://schemas.microsoft.com/office/powerpoint/2010/main" val="28179117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If power supply to electrical equipment is not grounded or the path has been broken, or if there are live parts or bare wires, a fault current may travel through a worker's body, causing electrical burns or death.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Even when the power system is properly grounded, electrical equipment can instantly change from safe to hazardous because of extreme conditions and rough treatment.</a:t>
            </a:r>
          </a:p>
          <a:p>
            <a:endParaRPr lang="en-US"/>
          </a:p>
        </p:txBody>
      </p:sp>
      <p:sp>
        <p:nvSpPr>
          <p:cNvPr id="4" name="Slide Number Placeholder 3"/>
          <p:cNvSpPr>
            <a:spLocks noGrp="1"/>
          </p:cNvSpPr>
          <p:nvPr>
            <p:ph type="sldNum" sz="quarter" idx="10"/>
          </p:nvPr>
        </p:nvSpPr>
        <p:spPr/>
        <p:txBody>
          <a:bodyPr/>
          <a:lstStyle/>
          <a:p>
            <a:fld id="{3ECC418A-57C6-4B2F-979F-B2F731CD8869}" type="slidenum">
              <a:rPr lang="en-US" smtClean="0"/>
              <a:pPr/>
              <a:t>29</a:t>
            </a:fld>
            <a:endParaRPr lang="en-US"/>
          </a:p>
        </p:txBody>
      </p:sp>
    </p:spTree>
    <p:extLst>
      <p:ext uri="{BB962C8B-B14F-4D97-AF65-F5344CB8AC3E}">
        <p14:creationId xmlns:p14="http://schemas.microsoft.com/office/powerpoint/2010/main" val="281455569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CC418A-57C6-4B2F-979F-B2F731CD8869}" type="slidenum">
              <a:rPr lang="en-US" smtClean="0"/>
              <a:pPr/>
              <a:t>30</a:t>
            </a:fld>
            <a:endParaRPr lang="en-US"/>
          </a:p>
        </p:txBody>
      </p:sp>
    </p:spTree>
    <p:extLst>
      <p:ext uri="{BB962C8B-B14F-4D97-AF65-F5344CB8AC3E}">
        <p14:creationId xmlns:p14="http://schemas.microsoft.com/office/powerpoint/2010/main" val="17685869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r>
              <a:rPr lang="en-US"/>
              <a:t>Mercury vapor light fixture on the wood pole was repaired and the ballast strap was not replaced causing</a:t>
            </a:r>
            <a:r>
              <a:rPr lang="en-US" baseline="0"/>
              <a:t> the ballast to short from movement the secondary wiring energizing the connecting electrical conduit. </a:t>
            </a:r>
          </a:p>
          <a:p>
            <a:r>
              <a:rPr lang="en-US"/>
              <a:t>Bleed resistor</a:t>
            </a:r>
            <a:r>
              <a:rPr lang="en-US" baseline="0"/>
              <a:t>s are used to bleed off potential electrical stored energy from capacitors. </a:t>
            </a:r>
          </a:p>
          <a:p>
            <a:r>
              <a:rPr lang="en-US" baseline="0"/>
              <a:t>Rubber insulators are required over capacitor terminals in locations of contact.</a:t>
            </a:r>
            <a:endParaRPr lang="en-US"/>
          </a:p>
        </p:txBody>
      </p:sp>
      <p:sp>
        <p:nvSpPr>
          <p:cNvPr id="4" name="Slide Number Placeholder 3"/>
          <p:cNvSpPr>
            <a:spLocks noGrp="1"/>
          </p:cNvSpPr>
          <p:nvPr>
            <p:ph type="sldNum" sz="quarter" idx="10"/>
          </p:nvPr>
        </p:nvSpPr>
        <p:spPr/>
        <p:txBody>
          <a:bodyPr/>
          <a:lstStyle/>
          <a:p>
            <a:fld id="{3ECC418A-57C6-4B2F-979F-B2F731CD8869}" type="slidenum">
              <a:rPr lang="en-US" smtClean="0"/>
              <a:pPr/>
              <a:t>31</a:t>
            </a:fld>
            <a:endParaRPr lang="en-US"/>
          </a:p>
        </p:txBody>
      </p:sp>
    </p:spTree>
    <p:extLst>
      <p:ext uri="{BB962C8B-B14F-4D97-AF65-F5344CB8AC3E}">
        <p14:creationId xmlns:p14="http://schemas.microsoft.com/office/powerpoint/2010/main" val="71518311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t>Because they are exposed, flexible, and unsecured, extension</a:t>
            </a:r>
            <a:r>
              <a:rPr lang="en-US" baseline="0"/>
              <a:t> and flexible cords</a:t>
            </a:r>
            <a:r>
              <a:rPr lang="en-US"/>
              <a:t> are more susceptible to damage than fixed wiring. Hazards are created when cords, cord connectors, receptacles, and cord- and plug connected equipment are improperly used and maintained.</a:t>
            </a:r>
          </a:p>
          <a:p>
            <a:pPr marL="0" marR="0" indent="0" algn="l" defTabSz="914400" rtl="0" eaLnBrk="1" fontAlgn="auto" latinLnBrk="0" hangingPunct="1">
              <a:lnSpc>
                <a:spcPct val="100000"/>
              </a:lnSpc>
              <a:spcBef>
                <a:spcPts val="0"/>
              </a:spcBef>
              <a:spcAft>
                <a:spcPts val="0"/>
              </a:spcAft>
              <a:buClrTx/>
              <a:buSzTx/>
              <a:buFontTx/>
              <a:buNone/>
              <a:tabLst/>
              <a:defRPr/>
            </a:pPr>
            <a:endParaRPr lang="en-US"/>
          </a:p>
          <a:p>
            <a:pPr marL="0" marR="0" indent="0" algn="l" defTabSz="914400" rtl="0" eaLnBrk="1" fontAlgn="auto" latinLnBrk="0" hangingPunct="1">
              <a:lnSpc>
                <a:spcPct val="100000"/>
              </a:lnSpc>
              <a:spcBef>
                <a:spcPts val="0"/>
              </a:spcBef>
              <a:spcAft>
                <a:spcPts val="0"/>
              </a:spcAft>
              <a:buClrTx/>
              <a:buSzTx/>
              <a:buFontTx/>
              <a:buNone/>
              <a:tabLst/>
              <a:defRPr/>
            </a:pPr>
            <a:r>
              <a:rPr lang="en-US"/>
              <a:t>To reduce hazards, flexible cords must connect to devices and to fittings in ways that prevent tension at joints and terminal screws. A flexible cord may be damaged by door or window edges, staples and fastenings, abrasion from adjacent materials, or simply by aging. If the electrical conductors become exposed, there is a danger of shocks, burns, or fire.</a:t>
            </a:r>
          </a:p>
          <a:p>
            <a:pPr marL="0" marR="0" indent="0" algn="l" defTabSz="914400" rtl="0" eaLnBrk="1" fontAlgn="auto" latinLnBrk="0" hangingPunct="1">
              <a:lnSpc>
                <a:spcPct val="100000"/>
              </a:lnSpc>
              <a:spcBef>
                <a:spcPts val="0"/>
              </a:spcBef>
              <a:spcAft>
                <a:spcPts val="0"/>
              </a:spcAft>
              <a:buClrTx/>
              <a:buSzTx/>
              <a:buFontTx/>
              <a:buNone/>
              <a:tabLst/>
              <a:defRPr/>
            </a:pPr>
            <a:endParaRPr lang="en-US"/>
          </a:p>
          <a:p>
            <a:r>
              <a:rPr lang="en-US"/>
              <a:t>Overloading extension cords can cause them to overheat. Capacity of the extension cord should be labeled on the UL tag. </a:t>
            </a:r>
          </a:p>
        </p:txBody>
      </p:sp>
      <p:sp>
        <p:nvSpPr>
          <p:cNvPr id="4" name="Slide Number Placeholder 3"/>
          <p:cNvSpPr>
            <a:spLocks noGrp="1"/>
          </p:cNvSpPr>
          <p:nvPr>
            <p:ph type="sldNum" sz="quarter" idx="10"/>
          </p:nvPr>
        </p:nvSpPr>
        <p:spPr/>
        <p:txBody>
          <a:bodyPr/>
          <a:lstStyle/>
          <a:p>
            <a:fld id="{3ECC418A-57C6-4B2F-979F-B2F731CD8869}" type="slidenum">
              <a:rPr lang="en-US" smtClean="0"/>
              <a:pPr/>
              <a:t>32</a:t>
            </a:fld>
            <a:endParaRPr lang="en-US"/>
          </a:p>
        </p:txBody>
      </p:sp>
    </p:spTree>
    <p:extLst>
      <p:ext uri="{BB962C8B-B14F-4D97-AF65-F5344CB8AC3E}">
        <p14:creationId xmlns:p14="http://schemas.microsoft.com/office/powerpoint/2010/main" val="22298395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r>
              <a:rPr lang="en-US"/>
              <a:t>The </a:t>
            </a:r>
            <a:r>
              <a:rPr lang="en-US" i="1"/>
              <a:t>higher</a:t>
            </a:r>
            <a:r>
              <a:rPr lang="en-US"/>
              <a:t> the wire</a:t>
            </a:r>
            <a:r>
              <a:rPr lang="en-US" baseline="0"/>
              <a:t> gauge number of the wire</a:t>
            </a:r>
            <a:r>
              <a:rPr lang="en-US"/>
              <a:t> in the cord the </a:t>
            </a:r>
            <a:r>
              <a:rPr lang="en-US" i="1"/>
              <a:t>less</a:t>
            </a:r>
            <a:r>
              <a:rPr lang="en-US"/>
              <a:t> current it can carry.</a:t>
            </a: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Length of the cord also effects its capacity. The UL tag capacity is related to it length. In general any cord over 100 ft. requires one size larger cord. (14 gauge to 12 gauge)</a:t>
            </a:r>
          </a:p>
          <a:p>
            <a:endParaRPr lang="en-US"/>
          </a:p>
          <a:p>
            <a:endParaRPr lang="en-US"/>
          </a:p>
          <a:p>
            <a:endParaRPr lang="en-US"/>
          </a:p>
        </p:txBody>
      </p:sp>
      <p:sp>
        <p:nvSpPr>
          <p:cNvPr id="4" name="Slide Number Placeholder 3"/>
          <p:cNvSpPr>
            <a:spLocks noGrp="1"/>
          </p:cNvSpPr>
          <p:nvPr>
            <p:ph type="sldNum" sz="quarter" idx="10"/>
          </p:nvPr>
        </p:nvSpPr>
        <p:spPr/>
        <p:txBody>
          <a:bodyPr/>
          <a:lstStyle/>
          <a:p>
            <a:fld id="{3ECC418A-57C6-4B2F-979F-B2F731CD8869}" type="slidenum">
              <a:rPr lang="en-US" smtClean="0"/>
              <a:pPr/>
              <a:t>33</a:t>
            </a:fld>
            <a:endParaRPr lang="en-US"/>
          </a:p>
        </p:txBody>
      </p:sp>
    </p:spTree>
    <p:extLst>
      <p:ext uri="{BB962C8B-B14F-4D97-AF65-F5344CB8AC3E}">
        <p14:creationId xmlns:p14="http://schemas.microsoft.com/office/powerpoint/2010/main" val="372581203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r>
              <a:rPr lang="en-US"/>
              <a:t>Power strips capability to be overloaded because of the multiple plug arrangement. Most have overload protection but often malfunction causing fire. Use fixed wiring when possible.</a:t>
            </a:r>
          </a:p>
        </p:txBody>
      </p:sp>
      <p:sp>
        <p:nvSpPr>
          <p:cNvPr id="4" name="Slide Number Placeholder 3"/>
          <p:cNvSpPr>
            <a:spLocks noGrp="1"/>
          </p:cNvSpPr>
          <p:nvPr>
            <p:ph type="sldNum" sz="quarter" idx="10"/>
          </p:nvPr>
        </p:nvSpPr>
        <p:spPr/>
        <p:txBody>
          <a:bodyPr/>
          <a:lstStyle/>
          <a:p>
            <a:fld id="{3ECC418A-57C6-4B2F-979F-B2F731CD8869}" type="slidenum">
              <a:rPr lang="en-US" smtClean="0"/>
              <a:pPr/>
              <a:t>34</a:t>
            </a:fld>
            <a:endParaRPr lang="en-US"/>
          </a:p>
        </p:txBody>
      </p:sp>
    </p:spTree>
    <p:extLst>
      <p:ext uri="{BB962C8B-B14F-4D97-AF65-F5344CB8AC3E}">
        <p14:creationId xmlns:p14="http://schemas.microsoft.com/office/powerpoint/2010/main" val="29823014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r>
              <a:rPr lang="en-US"/>
              <a:t>Discuss examples given in class.</a:t>
            </a:r>
          </a:p>
          <a:p>
            <a:r>
              <a:rPr lang="en-US"/>
              <a:t>Watch OSHA videos and discuss videos.</a:t>
            </a:r>
          </a:p>
          <a:p>
            <a:endParaRPr lang="en-US"/>
          </a:p>
          <a:p>
            <a:r>
              <a:rPr lang="en-US"/>
              <a:t>Video #1: Repair Welder Electrocuted – 1 fatality (runtime: 00:02:23)</a:t>
            </a:r>
          </a:p>
          <a:p>
            <a:endParaRPr lang="en-US"/>
          </a:p>
          <a:p>
            <a:r>
              <a:rPr lang="en-US"/>
              <a:t>Video</a:t>
            </a:r>
            <a:r>
              <a:rPr lang="en-US" baseline="0"/>
              <a:t> #2: Electrical Panel Repair Results in Electrocution – 1 fatality (runtime: 00:01:56)</a:t>
            </a:r>
            <a:endParaRPr lang="en-US"/>
          </a:p>
          <a:p>
            <a:endParaRPr lang="en-US"/>
          </a:p>
        </p:txBody>
      </p:sp>
      <p:sp>
        <p:nvSpPr>
          <p:cNvPr id="4" name="Slide Number Placeholder 3"/>
          <p:cNvSpPr>
            <a:spLocks noGrp="1"/>
          </p:cNvSpPr>
          <p:nvPr>
            <p:ph type="sldNum" sz="quarter" idx="10"/>
          </p:nvPr>
        </p:nvSpPr>
        <p:spPr/>
        <p:txBody>
          <a:bodyPr/>
          <a:lstStyle/>
          <a:p>
            <a:fld id="{3ECC418A-57C6-4B2F-979F-B2F731CD8869}" type="slidenum">
              <a:rPr lang="en-US" smtClean="0"/>
              <a:pPr/>
              <a:t>7</a:t>
            </a:fld>
            <a:endParaRPr lang="en-US"/>
          </a:p>
        </p:txBody>
      </p:sp>
    </p:spTree>
    <p:extLst>
      <p:ext uri="{BB962C8B-B14F-4D97-AF65-F5344CB8AC3E}">
        <p14:creationId xmlns:p14="http://schemas.microsoft.com/office/powerpoint/2010/main" val="270162946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Portable heaters and appliances are often not used as the manufacturer recommends. Do not plug into a power strip! This causes overloads and fires. </a:t>
            </a:r>
          </a:p>
          <a:p>
            <a:endParaRPr lang="en-US"/>
          </a:p>
        </p:txBody>
      </p:sp>
      <p:sp>
        <p:nvSpPr>
          <p:cNvPr id="4" name="Slide Number Placeholder 3"/>
          <p:cNvSpPr>
            <a:spLocks noGrp="1"/>
          </p:cNvSpPr>
          <p:nvPr>
            <p:ph type="sldNum" sz="quarter" idx="10"/>
          </p:nvPr>
        </p:nvSpPr>
        <p:spPr/>
        <p:txBody>
          <a:bodyPr/>
          <a:lstStyle/>
          <a:p>
            <a:fld id="{3ECC418A-57C6-4B2F-979F-B2F731CD8869}" type="slidenum">
              <a:rPr lang="en-US" smtClean="0"/>
              <a:pPr/>
              <a:t>35</a:t>
            </a:fld>
            <a:endParaRPr lang="en-US"/>
          </a:p>
        </p:txBody>
      </p:sp>
    </p:spTree>
    <p:extLst>
      <p:ext uri="{BB962C8B-B14F-4D97-AF65-F5344CB8AC3E}">
        <p14:creationId xmlns:p14="http://schemas.microsoft.com/office/powerpoint/2010/main" val="354652640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pPr marL="0" indent="0">
              <a:buNone/>
            </a:pPr>
            <a:r>
              <a:rPr lang="en-US"/>
              <a:t>Maintain safe distance from overhead power lines</a:t>
            </a:r>
          </a:p>
          <a:p>
            <a:pPr marL="171450" indent="-171450">
              <a:buFont typeface="Arial" panose="020B0604020202020204" pitchFamily="34" charset="0"/>
              <a:buChar char="•"/>
            </a:pPr>
            <a:r>
              <a:rPr lang="en-US"/>
              <a:t>Staying away from power lines is the best option. </a:t>
            </a:r>
          </a:p>
          <a:p>
            <a:pPr marL="171450" indent="-171450">
              <a:buFont typeface="Arial" panose="020B0604020202020204" pitchFamily="34" charset="0"/>
              <a:buChar char="•"/>
            </a:pPr>
            <a:r>
              <a:rPr lang="en-US"/>
              <a:t>The following table shows the safe power line clearance distance for various line voltages.</a:t>
            </a:r>
          </a:p>
          <a:p>
            <a:endParaRPr lang="en-US"/>
          </a:p>
        </p:txBody>
      </p:sp>
      <p:sp>
        <p:nvSpPr>
          <p:cNvPr id="4" name="Slide Number Placeholder 3"/>
          <p:cNvSpPr>
            <a:spLocks noGrp="1"/>
          </p:cNvSpPr>
          <p:nvPr>
            <p:ph type="sldNum" sz="quarter" idx="10"/>
          </p:nvPr>
        </p:nvSpPr>
        <p:spPr/>
        <p:txBody>
          <a:bodyPr/>
          <a:lstStyle/>
          <a:p>
            <a:fld id="{3ECC418A-57C6-4B2F-979F-B2F731CD8869}" type="slidenum">
              <a:rPr lang="en-US" smtClean="0"/>
              <a:pPr/>
              <a:t>36</a:t>
            </a:fld>
            <a:endParaRPr lang="en-US"/>
          </a:p>
        </p:txBody>
      </p:sp>
    </p:spTree>
    <p:extLst>
      <p:ext uri="{BB962C8B-B14F-4D97-AF65-F5344CB8AC3E}">
        <p14:creationId xmlns:p14="http://schemas.microsoft.com/office/powerpoint/2010/main" val="382143914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r>
              <a:rPr lang="en-US"/>
              <a:t>29 CFR 1926.1408 provides requirements for safe distances.</a:t>
            </a:r>
          </a:p>
          <a:p>
            <a:r>
              <a:rPr lang="en-US"/>
              <a:t>“</a:t>
            </a:r>
            <a:r>
              <a:rPr lang="en-US" b="1">
                <a:effectLst/>
              </a:rPr>
              <a:t>Note:</a:t>
            </a:r>
            <a:r>
              <a:rPr lang="en-US">
                <a:effectLst/>
              </a:rPr>
              <a:t> The value that follows "to" is up to and includes that value. For example, over 50 to 200 means up to and including 200kV.” </a:t>
            </a:r>
            <a:br>
              <a:rPr lang="en-US">
                <a:effectLst/>
              </a:rPr>
            </a:br>
            <a:endParaRPr lang="en-US"/>
          </a:p>
        </p:txBody>
      </p:sp>
      <p:sp>
        <p:nvSpPr>
          <p:cNvPr id="4" name="Slide Number Placeholder 3"/>
          <p:cNvSpPr>
            <a:spLocks noGrp="1"/>
          </p:cNvSpPr>
          <p:nvPr>
            <p:ph type="sldNum" sz="quarter" idx="10"/>
          </p:nvPr>
        </p:nvSpPr>
        <p:spPr/>
        <p:txBody>
          <a:bodyPr/>
          <a:lstStyle/>
          <a:p>
            <a:fld id="{3ECC418A-57C6-4B2F-979F-B2F731CD8869}" type="slidenum">
              <a:rPr lang="en-US" smtClean="0"/>
              <a:pPr/>
              <a:t>37</a:t>
            </a:fld>
            <a:endParaRPr lang="en-US"/>
          </a:p>
        </p:txBody>
      </p:sp>
    </p:spTree>
    <p:extLst>
      <p:ext uri="{BB962C8B-B14F-4D97-AF65-F5344CB8AC3E}">
        <p14:creationId xmlns:p14="http://schemas.microsoft.com/office/powerpoint/2010/main" val="403215164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A "GFCI" is a ground fault circuit interrupter that is designed to protect people from severe and sometimes fatal electrical shock. A GFCI detects ground faults and interrupts the flow of electric current, and is designed to protect the worker by limiting the duration of an electrical shock.</a:t>
            </a:r>
          </a:p>
          <a:p>
            <a:endParaRPr lang="en-US"/>
          </a:p>
          <a:p>
            <a:r>
              <a:rPr lang="en-US" sz="1200" b="1"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rPr>
              <a:t>NOTE:</a:t>
            </a:r>
          </a:p>
          <a:p>
            <a:r>
              <a:rPr lang="en-US" sz="12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rPr>
              <a:t>If the light or tool [other product] remains “ON” when the “Test” button is pushed, the GFCI is not working properly or has been incorrectly installed (</a:t>
            </a:r>
            <a:r>
              <a:rPr lang="en-US" sz="1200" b="0" i="0" u="none" strike="noStrike" kern="1200" baseline="0" err="1">
                <a:solidFill>
                  <a:schemeClr val="tx1"/>
                </a:solidFill>
                <a:latin typeface="Tahoma" panose="020B0604030504040204" pitchFamily="34" charset="0"/>
                <a:ea typeface="Tahoma" panose="020B0604030504040204" pitchFamily="34" charset="0"/>
                <a:cs typeface="Tahoma" panose="020B0604030504040204" pitchFamily="34" charset="0"/>
              </a:rPr>
              <a:t>miswired</a:t>
            </a:r>
            <a:r>
              <a:rPr lang="en-US" sz="12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rPr>
              <a:t>). If this is the case, a qualified electrician (equivalent to qualified electrician is a ‘licensed’, ‘certified’, and/or ‘registered’ electrician) needs to be contacted to properly wire or replace the GFCI device.</a:t>
            </a:r>
            <a:endParaRPr lang="en-US"/>
          </a:p>
          <a:p>
            <a:endParaRPr lang="en-US"/>
          </a:p>
        </p:txBody>
      </p:sp>
      <p:sp>
        <p:nvSpPr>
          <p:cNvPr id="4" name="Slide Number Placeholder 3"/>
          <p:cNvSpPr>
            <a:spLocks noGrp="1"/>
          </p:cNvSpPr>
          <p:nvPr>
            <p:ph type="sldNum" sz="quarter" idx="10"/>
          </p:nvPr>
        </p:nvSpPr>
        <p:spPr/>
        <p:txBody>
          <a:bodyPr/>
          <a:lstStyle/>
          <a:p>
            <a:fld id="{3ECC418A-57C6-4B2F-979F-B2F731CD8869}" type="slidenum">
              <a:rPr lang="en-US" smtClean="0"/>
              <a:pPr/>
              <a:t>38</a:t>
            </a:fld>
            <a:endParaRPr lang="en-US"/>
          </a:p>
        </p:txBody>
      </p:sp>
    </p:spTree>
    <p:extLst>
      <p:ext uri="{BB962C8B-B14F-4D97-AF65-F5344CB8AC3E}">
        <p14:creationId xmlns:p14="http://schemas.microsoft.com/office/powerpoint/2010/main" val="66550300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r>
              <a:rPr lang="en-US" sz="12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rPr>
              <a:t>1. </a:t>
            </a:r>
            <a:r>
              <a:rPr lang="en-US" sz="1200" b="1"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rPr>
              <a:t>Receptacle GFCI: </a:t>
            </a:r>
            <a:r>
              <a:rPr lang="en-US" sz="12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rPr>
              <a:t>Often found on construction work sites, outdoor areas and other locations where damp conditions do or could exist.</a:t>
            </a:r>
          </a:p>
          <a:p>
            <a:r>
              <a:rPr lang="en-US" sz="1200" b="1"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rPr>
              <a:t>2. Temporary/portable GFCI: </a:t>
            </a:r>
            <a:r>
              <a:rPr lang="en-US" sz="12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rPr>
              <a:t>AP portable GFCI is an extension cord combined with a GFCI. It adds flexibility in using receptacles that are not protected by </a:t>
            </a:r>
            <a:r>
              <a:rPr lang="en-US" sz="1200" b="0" i="0" u="none" strike="noStrike" kern="1200" baseline="0" err="1">
                <a:solidFill>
                  <a:schemeClr val="tx1"/>
                </a:solidFill>
                <a:latin typeface="Tahoma" panose="020B0604030504040204" pitchFamily="34" charset="0"/>
                <a:ea typeface="Tahoma" panose="020B0604030504040204" pitchFamily="34" charset="0"/>
                <a:cs typeface="Tahoma" panose="020B0604030504040204" pitchFamily="34" charset="0"/>
              </a:rPr>
              <a:t>GFCls</a:t>
            </a:r>
            <a:r>
              <a:rPr lang="en-US" sz="12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rPr>
              <a:t>. Extension cords with GFCI protection incorporated should be used when</a:t>
            </a:r>
          </a:p>
          <a:p>
            <a:r>
              <a:rPr lang="en-US" sz="12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rPr>
              <a:t>permanent protection is unavailable.</a:t>
            </a:r>
          </a:p>
          <a:p>
            <a:r>
              <a:rPr lang="en-US" sz="1200" b="1"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rPr>
              <a:t>3. Circuit Breaker GFCI: </a:t>
            </a:r>
            <a:r>
              <a:rPr lang="en-US" sz="12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rPr>
              <a:t>The GFCI circuit breaker controls an entire circuit, and is installed as a replacement for a circuit breaker on the main circuit board. Rather than install multiple GFCI outlets, one GFCI circuit breaker can protect the</a:t>
            </a:r>
          </a:p>
          <a:p>
            <a:r>
              <a:rPr lang="en-US" sz="12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rPr>
              <a:t>entire circuit. At sites equipped with circuit breakers, this type of GFCI might be installed in a panel box to give protection to selected circuits. Circuit breaker GFCIs should be tested monthly. Keep in mind that the test will disconnect power to</a:t>
            </a:r>
          </a:p>
          <a:p>
            <a:r>
              <a:rPr lang="en-US" sz="12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rPr>
              <a:t>everything on the circuit.</a:t>
            </a:r>
          </a:p>
          <a:p>
            <a:endParaRPr lang="en-US" sz="12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endParaRPr>
          </a:p>
          <a:p>
            <a:endParaRPr lang="en-US"/>
          </a:p>
        </p:txBody>
      </p:sp>
      <p:sp>
        <p:nvSpPr>
          <p:cNvPr id="4" name="Slide Number Placeholder 3"/>
          <p:cNvSpPr>
            <a:spLocks noGrp="1"/>
          </p:cNvSpPr>
          <p:nvPr>
            <p:ph type="sldNum" sz="quarter" idx="10"/>
          </p:nvPr>
        </p:nvSpPr>
        <p:spPr/>
        <p:txBody>
          <a:bodyPr/>
          <a:lstStyle/>
          <a:p>
            <a:fld id="{3ECC418A-57C6-4B2F-979F-B2F731CD8869}" type="slidenum">
              <a:rPr lang="en-US" smtClean="0"/>
              <a:pPr/>
              <a:t>39</a:t>
            </a:fld>
            <a:endParaRPr lang="en-US"/>
          </a:p>
        </p:txBody>
      </p:sp>
    </p:spTree>
    <p:extLst>
      <p:ext uri="{BB962C8B-B14F-4D97-AF65-F5344CB8AC3E}">
        <p14:creationId xmlns:p14="http://schemas.microsoft.com/office/powerpoint/2010/main" val="329154653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r>
              <a:rPr lang="en-US"/>
              <a:t>Extension cords may have damaged insulation. Sometimes the insulation inside an electrical tool or appliance is damaged. When the insulation is damaged, exposed metal parts may become energized if a live wire inside touches the metal parts</a:t>
            </a:r>
          </a:p>
        </p:txBody>
      </p:sp>
      <p:sp>
        <p:nvSpPr>
          <p:cNvPr id="4" name="Slide Number Placeholder 3"/>
          <p:cNvSpPr>
            <a:spLocks noGrp="1"/>
          </p:cNvSpPr>
          <p:nvPr>
            <p:ph type="sldNum" sz="quarter" idx="10"/>
          </p:nvPr>
        </p:nvSpPr>
        <p:spPr/>
        <p:txBody>
          <a:bodyPr/>
          <a:lstStyle/>
          <a:p>
            <a:fld id="{3ECC418A-57C6-4B2F-979F-B2F731CD8869}" type="slidenum">
              <a:rPr lang="en-US" smtClean="0"/>
              <a:pPr/>
              <a:t>40</a:t>
            </a:fld>
            <a:endParaRPr lang="en-US"/>
          </a:p>
        </p:txBody>
      </p:sp>
    </p:spTree>
    <p:extLst>
      <p:ext uri="{BB962C8B-B14F-4D97-AF65-F5344CB8AC3E}">
        <p14:creationId xmlns:p14="http://schemas.microsoft.com/office/powerpoint/2010/main" val="133026232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r>
              <a:rPr lang="en-US" sz="12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rPr>
              <a:t>OSHA standards:</a:t>
            </a:r>
          </a:p>
          <a:p>
            <a:r>
              <a:rPr lang="en-US" sz="12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rPr>
              <a:t>- Use only equipment that is approved [29 CFR 1926.403(a)]</a:t>
            </a:r>
          </a:p>
          <a:p>
            <a:r>
              <a:rPr lang="en-US" sz="12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rPr>
              <a:t>- Use all equipment according to the manufacturer's instructions [29 CFR 1926.403(b)(2)]</a:t>
            </a:r>
            <a:endParaRPr lang="en-US"/>
          </a:p>
        </p:txBody>
      </p:sp>
      <p:sp>
        <p:nvSpPr>
          <p:cNvPr id="4" name="Slide Number Placeholder 3"/>
          <p:cNvSpPr>
            <a:spLocks noGrp="1"/>
          </p:cNvSpPr>
          <p:nvPr>
            <p:ph type="sldNum" sz="quarter" idx="10"/>
          </p:nvPr>
        </p:nvSpPr>
        <p:spPr/>
        <p:txBody>
          <a:bodyPr/>
          <a:lstStyle/>
          <a:p>
            <a:fld id="{3ECC418A-57C6-4B2F-979F-B2F731CD8869}" type="slidenum">
              <a:rPr lang="en-US" smtClean="0"/>
              <a:pPr/>
              <a:t>41</a:t>
            </a:fld>
            <a:endParaRPr lang="en-US"/>
          </a:p>
        </p:txBody>
      </p:sp>
    </p:spTree>
    <p:extLst>
      <p:ext uri="{BB962C8B-B14F-4D97-AF65-F5344CB8AC3E}">
        <p14:creationId xmlns:p14="http://schemas.microsoft.com/office/powerpoint/2010/main" val="422593516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r>
              <a:rPr lang="en-US" sz="1200" b="1"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rPr>
              <a:t>Common examples of misused equipment</a:t>
            </a:r>
          </a:p>
          <a:p>
            <a:r>
              <a:rPr lang="en-US" sz="12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rPr>
              <a:t>• Using multi-receptacle boxes designed to be mounted by fitting them with a power cord and placing them on the floor.</a:t>
            </a:r>
          </a:p>
          <a:p>
            <a:r>
              <a:rPr lang="en-US" sz="12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rPr>
              <a:t>• Fabricating extension cords with ROMEX wire.</a:t>
            </a:r>
          </a:p>
          <a:p>
            <a:r>
              <a:rPr lang="en-US" sz="12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rPr>
              <a:t>• Using equipment outdoors that is labeled for use only in dry, indoor locations.</a:t>
            </a:r>
          </a:p>
          <a:p>
            <a:r>
              <a:rPr lang="en-US" sz="12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rPr>
              <a:t>• Attaching ungrounded, two-prong adapter plugs to three-prong cords and tools.</a:t>
            </a:r>
          </a:p>
          <a:p>
            <a:r>
              <a:rPr lang="en-US" sz="12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rPr>
              <a:t>• Using circuit breakers or fuses with the wrong rating for over-current protection, e.g., using a 30-amp breaker in a system with 15- or 20-amp receptacles. Protection is lost because it will not trip when the system’s load has been exceeded.</a:t>
            </a:r>
          </a:p>
          <a:p>
            <a:r>
              <a:rPr lang="en-US" sz="12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rPr>
              <a:t>• Using modified cords or tools, i.e., ground prongs </a:t>
            </a:r>
            <a:r>
              <a:rPr lang="fr-FR" sz="1200" b="0" i="0" u="none" strike="noStrike" kern="1200" baseline="0" err="1">
                <a:solidFill>
                  <a:schemeClr val="tx1"/>
                </a:solidFill>
                <a:latin typeface="Tahoma" panose="020B0604030504040204" pitchFamily="34" charset="0"/>
                <a:ea typeface="Tahoma" panose="020B0604030504040204" pitchFamily="34" charset="0"/>
                <a:cs typeface="Tahoma" panose="020B0604030504040204" pitchFamily="34" charset="0"/>
              </a:rPr>
              <a:t>removed</a:t>
            </a:r>
            <a:r>
              <a:rPr lang="fr-FR" sz="12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rPr>
              <a:t>, face plates, insulation, etc.</a:t>
            </a:r>
          </a:p>
          <a:p>
            <a:r>
              <a:rPr lang="en-US" sz="12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rPr>
              <a:t>• Using cords or tools with worn insulation or exposed wires.</a:t>
            </a:r>
            <a:endParaRPr lang="en-US"/>
          </a:p>
        </p:txBody>
      </p:sp>
      <p:sp>
        <p:nvSpPr>
          <p:cNvPr id="4" name="Slide Number Placeholder 3"/>
          <p:cNvSpPr>
            <a:spLocks noGrp="1"/>
          </p:cNvSpPr>
          <p:nvPr>
            <p:ph type="sldNum" sz="quarter" idx="10"/>
          </p:nvPr>
        </p:nvSpPr>
        <p:spPr/>
        <p:txBody>
          <a:bodyPr/>
          <a:lstStyle/>
          <a:p>
            <a:fld id="{3ECC418A-57C6-4B2F-979F-B2F731CD8869}" type="slidenum">
              <a:rPr lang="en-US" smtClean="0"/>
              <a:pPr/>
              <a:t>42</a:t>
            </a:fld>
            <a:endParaRPr lang="en-US"/>
          </a:p>
        </p:txBody>
      </p:sp>
    </p:spTree>
    <p:extLst>
      <p:ext uri="{BB962C8B-B14F-4D97-AF65-F5344CB8AC3E}">
        <p14:creationId xmlns:p14="http://schemas.microsoft.com/office/powerpoint/2010/main" val="156675304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CC418A-57C6-4B2F-979F-B2F731CD8869}" type="slidenum">
              <a:rPr lang="en-US" smtClean="0"/>
              <a:pPr/>
              <a:t>43</a:t>
            </a:fld>
            <a:endParaRPr lang="en-US"/>
          </a:p>
        </p:txBody>
      </p:sp>
    </p:spTree>
    <p:extLst>
      <p:ext uri="{BB962C8B-B14F-4D97-AF65-F5344CB8AC3E}">
        <p14:creationId xmlns:p14="http://schemas.microsoft.com/office/powerpoint/2010/main" val="195461190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CC418A-57C6-4B2F-979F-B2F731CD8869}" type="slidenum">
              <a:rPr lang="en-US" smtClean="0"/>
              <a:pPr/>
              <a:t>45</a:t>
            </a:fld>
            <a:endParaRPr lang="en-US"/>
          </a:p>
        </p:txBody>
      </p:sp>
    </p:spTree>
    <p:extLst>
      <p:ext uri="{BB962C8B-B14F-4D97-AF65-F5344CB8AC3E}">
        <p14:creationId xmlns:p14="http://schemas.microsoft.com/office/powerpoint/2010/main" val="37576234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a:t>BE SAFE </a:t>
            </a:r>
            <a:r>
              <a:rPr lang="en-US"/>
              <a:t>by recognizing, avoiding and protecting against all of these electrical hazards.</a:t>
            </a:r>
          </a:p>
          <a:p>
            <a:endParaRPr lang="en-US"/>
          </a:p>
        </p:txBody>
      </p:sp>
      <p:sp>
        <p:nvSpPr>
          <p:cNvPr id="4" name="Slide Number Placeholder 3"/>
          <p:cNvSpPr>
            <a:spLocks noGrp="1"/>
          </p:cNvSpPr>
          <p:nvPr>
            <p:ph type="sldNum" sz="quarter" idx="10"/>
          </p:nvPr>
        </p:nvSpPr>
        <p:spPr/>
        <p:txBody>
          <a:bodyPr/>
          <a:lstStyle/>
          <a:p>
            <a:fld id="{3ECC418A-57C6-4B2F-979F-B2F731CD8869}" type="slidenum">
              <a:rPr lang="en-US" smtClean="0"/>
              <a:pPr/>
              <a:t>8</a:t>
            </a:fld>
            <a:endParaRPr lang="en-US"/>
          </a:p>
        </p:txBody>
      </p:sp>
    </p:spTree>
    <p:extLst>
      <p:ext uri="{BB962C8B-B14F-4D97-AF65-F5344CB8AC3E}">
        <p14:creationId xmlns:p14="http://schemas.microsoft.com/office/powerpoint/2010/main" val="286476471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r>
              <a:rPr lang="en-US" sz="12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rPr>
              <a:t>Source: NIOSH Electrical Safety Manual [2009-113]: http://www.cdc.gov/niosh/docs/2009-113</a:t>
            </a:r>
          </a:p>
          <a:p>
            <a:endParaRPr lang="en-US" sz="12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t>Lockout/</a:t>
            </a:r>
            <a:r>
              <a:rPr lang="en-US" err="1"/>
              <a:t>tagout</a:t>
            </a:r>
            <a:r>
              <a:rPr lang="en-US"/>
              <a:t> is an essential safety procedure that protects workers from injury while working on or near electrical circuits and equipment. In addition, lockout/</a:t>
            </a:r>
            <a:r>
              <a:rPr lang="en-US" err="1"/>
              <a:t>tagout</a:t>
            </a:r>
            <a:r>
              <a:rPr lang="en-US"/>
              <a:t> prevents contact with operating equipment parts such as, blades, gears, shafts, etc.</a:t>
            </a:r>
          </a:p>
          <a:p>
            <a:endParaRPr lang="en-US"/>
          </a:p>
        </p:txBody>
      </p:sp>
      <p:sp>
        <p:nvSpPr>
          <p:cNvPr id="4" name="Slide Number Placeholder 3"/>
          <p:cNvSpPr>
            <a:spLocks noGrp="1"/>
          </p:cNvSpPr>
          <p:nvPr>
            <p:ph type="sldNum" sz="quarter" idx="10"/>
          </p:nvPr>
        </p:nvSpPr>
        <p:spPr/>
        <p:txBody>
          <a:bodyPr/>
          <a:lstStyle/>
          <a:p>
            <a:fld id="{3ECC418A-57C6-4B2F-979F-B2F731CD8869}" type="slidenum">
              <a:rPr lang="en-US" smtClean="0"/>
              <a:pPr/>
              <a:t>46</a:t>
            </a:fld>
            <a:endParaRPr lang="en-US"/>
          </a:p>
        </p:txBody>
      </p:sp>
    </p:spTree>
    <p:extLst>
      <p:ext uri="{BB962C8B-B14F-4D97-AF65-F5344CB8AC3E}">
        <p14:creationId xmlns:p14="http://schemas.microsoft.com/office/powerpoint/2010/main" val="195778824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r>
              <a:rPr lang="en-US" sz="12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rPr>
              <a:t>To protect against being electrocuted, workers need to follow lockout/tagout procedures. When performing lockout/tagout on circuits and equipment, the following checklist can be used:</a:t>
            </a:r>
          </a:p>
          <a:p>
            <a:r>
              <a:rPr lang="en-US" sz="12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rPr>
              <a:t>• Identify all sources of electrical energy for the equipment or circuits in question</a:t>
            </a:r>
          </a:p>
          <a:p>
            <a:r>
              <a:rPr lang="en-US" sz="12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rPr>
              <a:t>• Disable backup energy sources such as generators and batteries</a:t>
            </a:r>
          </a:p>
          <a:p>
            <a:r>
              <a:rPr lang="en-US" sz="12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rPr>
              <a:t>• Identify all shut-offs for each energy source</a:t>
            </a:r>
          </a:p>
          <a:p>
            <a:r>
              <a:rPr lang="en-US" sz="12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rPr>
              <a:t>• Notify all personnel that equipment and circuitry must be shut off, locked out, and tagged out (Simply turning a switch off is not enough)</a:t>
            </a:r>
          </a:p>
          <a:p>
            <a:r>
              <a:rPr lang="en-US" sz="12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rPr>
              <a:t>• Shut off energy sources and lock switch gear in the OFF position. Each worker should apply his/her individual lock and keys kept with the worker</a:t>
            </a:r>
          </a:p>
          <a:p>
            <a:r>
              <a:rPr lang="en-US" sz="12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rPr>
              <a:t>• Test equipment and circuitry to ensure they are de-energized. This must be done by a qualified person</a:t>
            </a:r>
          </a:p>
          <a:p>
            <a:r>
              <a:rPr lang="en-US" sz="12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rPr>
              <a:t>• Deplete stored energy (for example, in capacitors) by bleeding, blocking, grounding, etc.</a:t>
            </a:r>
          </a:p>
          <a:p>
            <a:r>
              <a:rPr lang="en-US" sz="12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rPr>
              <a:t>• Apply a lock or tag to alert other workers that an energy source or piece of equipment has been locked or tagged out</a:t>
            </a:r>
          </a:p>
          <a:p>
            <a:r>
              <a:rPr lang="en-US" sz="12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rPr>
              <a:t>• Make sure all workers are safe and accounted for before equipment and circuits are unlocked and turned back on. Only a qualified person may determine when it is safe to re-energize circuits.</a:t>
            </a:r>
            <a:endParaRPr lang="en-US"/>
          </a:p>
        </p:txBody>
      </p:sp>
      <p:sp>
        <p:nvSpPr>
          <p:cNvPr id="4" name="Slide Number Placeholder 3"/>
          <p:cNvSpPr>
            <a:spLocks noGrp="1"/>
          </p:cNvSpPr>
          <p:nvPr>
            <p:ph type="sldNum" sz="quarter" idx="10"/>
          </p:nvPr>
        </p:nvSpPr>
        <p:spPr/>
        <p:txBody>
          <a:bodyPr/>
          <a:lstStyle/>
          <a:p>
            <a:fld id="{3ECC418A-57C6-4B2F-979F-B2F731CD8869}" type="slidenum">
              <a:rPr lang="en-US" smtClean="0"/>
              <a:pPr/>
              <a:t>47</a:t>
            </a:fld>
            <a:endParaRPr lang="en-US"/>
          </a:p>
        </p:txBody>
      </p:sp>
    </p:spTree>
    <p:extLst>
      <p:ext uri="{BB962C8B-B14F-4D97-AF65-F5344CB8AC3E}">
        <p14:creationId xmlns:p14="http://schemas.microsoft.com/office/powerpoint/2010/main" val="228520446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ECC418A-57C6-4B2F-979F-B2F731CD8869}" type="slidenum">
              <a:rPr lang="en-US" smtClean="0"/>
              <a:pPr/>
              <a:t>50</a:t>
            </a:fld>
            <a:endParaRPr lang="en-US"/>
          </a:p>
        </p:txBody>
      </p:sp>
    </p:spTree>
    <p:extLst>
      <p:ext uri="{BB962C8B-B14F-4D97-AF65-F5344CB8AC3E}">
        <p14:creationId xmlns:p14="http://schemas.microsoft.com/office/powerpoint/2010/main" val="121423396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B4DD928-B738-4408-801C-B8CEF56CD55B}" type="slidenum">
              <a:rPr lang="en-US" smtClean="0"/>
              <a:pPr/>
              <a:t>51</a:t>
            </a:fld>
            <a:endParaRPr lang="en-US"/>
          </a:p>
        </p:txBody>
      </p:sp>
    </p:spTree>
    <p:extLst>
      <p:ext uri="{BB962C8B-B14F-4D97-AF65-F5344CB8AC3E}">
        <p14:creationId xmlns:p14="http://schemas.microsoft.com/office/powerpoint/2010/main" val="239760785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B4DD928-B738-4408-801C-B8CEF56CD55B}" type="slidenum">
              <a:rPr lang="en-US" smtClean="0"/>
              <a:pPr/>
              <a:t>52</a:t>
            </a:fld>
            <a:endParaRPr lang="en-US"/>
          </a:p>
        </p:txBody>
      </p:sp>
    </p:spTree>
    <p:extLst>
      <p:ext uri="{BB962C8B-B14F-4D97-AF65-F5344CB8AC3E}">
        <p14:creationId xmlns:p14="http://schemas.microsoft.com/office/powerpoint/2010/main" val="24589546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B4DD928-B738-4408-801C-B8CEF56CD55B}" type="slidenum">
              <a:rPr lang="en-US" smtClean="0"/>
              <a:pPr/>
              <a:t>53</a:t>
            </a:fld>
            <a:endParaRPr lang="en-US"/>
          </a:p>
        </p:txBody>
      </p:sp>
    </p:spTree>
    <p:extLst>
      <p:ext uri="{BB962C8B-B14F-4D97-AF65-F5344CB8AC3E}">
        <p14:creationId xmlns:p14="http://schemas.microsoft.com/office/powerpoint/2010/main" val="274722515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B4DD928-B738-4408-801C-B8CEF56CD55B}" type="slidenum">
              <a:rPr lang="en-US" smtClean="0"/>
              <a:pPr/>
              <a:t>54</a:t>
            </a:fld>
            <a:endParaRPr lang="en-US"/>
          </a:p>
        </p:txBody>
      </p:sp>
    </p:spTree>
    <p:extLst>
      <p:ext uri="{BB962C8B-B14F-4D97-AF65-F5344CB8AC3E}">
        <p14:creationId xmlns:p14="http://schemas.microsoft.com/office/powerpoint/2010/main" val="337308730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pPr marL="0" indent="0">
              <a:buNone/>
            </a:pPr>
            <a:r>
              <a:rPr lang="en-US"/>
              <a:t>Power source identification</a:t>
            </a:r>
          </a:p>
          <a:p>
            <a:r>
              <a:rPr lang="en-US"/>
              <a:t>Make sure that all breakers are marked accordingly for the circuits they protect.</a:t>
            </a:r>
          </a:p>
          <a:p>
            <a:r>
              <a:rPr lang="en-US"/>
              <a:t>Make sure that all disconnect means are marked accordingly for the equipment they service.</a:t>
            </a:r>
          </a:p>
          <a:p>
            <a:r>
              <a:rPr lang="en-US"/>
              <a:t>Make sure that all voltages are identified with proper labeling.</a:t>
            </a:r>
          </a:p>
          <a:p>
            <a:endParaRPr lang="en-US"/>
          </a:p>
        </p:txBody>
      </p:sp>
      <p:sp>
        <p:nvSpPr>
          <p:cNvPr id="4" name="Slide Number Placeholder 3"/>
          <p:cNvSpPr>
            <a:spLocks noGrp="1"/>
          </p:cNvSpPr>
          <p:nvPr>
            <p:ph type="sldNum" sz="quarter" idx="10"/>
          </p:nvPr>
        </p:nvSpPr>
        <p:spPr/>
        <p:txBody>
          <a:bodyPr/>
          <a:lstStyle/>
          <a:p>
            <a:fld id="{3ECC418A-57C6-4B2F-979F-B2F731CD8869}" type="slidenum">
              <a:rPr lang="en-US" smtClean="0"/>
              <a:pPr/>
              <a:t>55</a:t>
            </a:fld>
            <a:endParaRPr lang="en-US"/>
          </a:p>
        </p:txBody>
      </p:sp>
    </p:spTree>
    <p:extLst>
      <p:ext uri="{BB962C8B-B14F-4D97-AF65-F5344CB8AC3E}">
        <p14:creationId xmlns:p14="http://schemas.microsoft.com/office/powerpoint/2010/main" val="396525792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(AEGCP) assured equipment grounding control program.</a:t>
            </a:r>
          </a:p>
          <a:p>
            <a:endParaRPr lang="en-US" dirty="0"/>
          </a:p>
        </p:txBody>
      </p:sp>
      <p:sp>
        <p:nvSpPr>
          <p:cNvPr id="4" name="Slide Number Placeholder 3"/>
          <p:cNvSpPr>
            <a:spLocks noGrp="1"/>
          </p:cNvSpPr>
          <p:nvPr>
            <p:ph type="sldNum" sz="quarter" idx="5"/>
          </p:nvPr>
        </p:nvSpPr>
        <p:spPr/>
        <p:txBody>
          <a:bodyPr/>
          <a:lstStyle/>
          <a:p>
            <a:fld id="{3ECC418A-57C6-4B2F-979F-B2F731CD8869}" type="slidenum">
              <a:rPr lang="en-US" smtClean="0"/>
              <a:pPr/>
              <a:t>56</a:t>
            </a:fld>
            <a:endParaRPr lang="en-US"/>
          </a:p>
        </p:txBody>
      </p:sp>
    </p:spTree>
    <p:extLst>
      <p:ext uri="{BB962C8B-B14F-4D97-AF65-F5344CB8AC3E}">
        <p14:creationId xmlns:p14="http://schemas.microsoft.com/office/powerpoint/2010/main" val="41801513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r>
              <a:rPr lang="en-US"/>
              <a:t>Photo on left:  ground missing</a:t>
            </a:r>
          </a:p>
          <a:p>
            <a:endParaRPr lang="en-US"/>
          </a:p>
          <a:p>
            <a:r>
              <a:rPr lang="en-US"/>
              <a:t>Photo</a:t>
            </a:r>
            <a:r>
              <a:rPr lang="en-US" baseline="0"/>
              <a:t> on right: cord in water; cord taped to repair </a:t>
            </a:r>
          </a:p>
          <a:p>
            <a:endParaRPr lang="en-US"/>
          </a:p>
          <a:p>
            <a:r>
              <a:rPr lang="en-US"/>
              <a:t>Source: TEEX Susan Harwood</a:t>
            </a:r>
            <a:r>
              <a:rPr lang="en-US" baseline="0"/>
              <a:t> Grant #</a:t>
            </a:r>
            <a:r>
              <a:rPr lang="en-US"/>
              <a:t> 46F1-HT06</a:t>
            </a:r>
          </a:p>
        </p:txBody>
      </p:sp>
      <p:sp>
        <p:nvSpPr>
          <p:cNvPr id="4" name="Slide Number Placeholder 3"/>
          <p:cNvSpPr>
            <a:spLocks noGrp="1"/>
          </p:cNvSpPr>
          <p:nvPr>
            <p:ph type="sldNum" sz="quarter" idx="10"/>
          </p:nvPr>
        </p:nvSpPr>
        <p:spPr/>
        <p:txBody>
          <a:bodyPr/>
          <a:lstStyle/>
          <a:p>
            <a:fld id="{3ECC418A-57C6-4B2F-979F-B2F731CD8869}" type="slidenum">
              <a:rPr lang="en-US" smtClean="0"/>
              <a:pPr/>
              <a:t>57</a:t>
            </a:fld>
            <a:endParaRPr lang="en-US"/>
          </a:p>
        </p:txBody>
      </p:sp>
    </p:spTree>
    <p:extLst>
      <p:ext uri="{BB962C8B-B14F-4D97-AF65-F5344CB8AC3E}">
        <p14:creationId xmlns:p14="http://schemas.microsoft.com/office/powerpoint/2010/main" val="25265971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r>
              <a:rPr lang="en-US" sz="12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rPr>
              <a:t>Electrical burns are the most common shock-related injury.</a:t>
            </a:r>
          </a:p>
          <a:p>
            <a:endParaRPr lang="en-US" sz="12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endParaRPr>
          </a:p>
          <a:p>
            <a:r>
              <a:rPr lang="en-US" sz="12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rPr>
              <a:t>The three types of burns from electricity are: </a:t>
            </a:r>
          </a:p>
          <a:p>
            <a:r>
              <a:rPr lang="en-US" sz="12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1200" b="1"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rPr>
              <a:t>Electrical burns </a:t>
            </a:r>
            <a:r>
              <a:rPr lang="en-US" sz="12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rPr>
              <a:t>result from heat generated by the flow of electric current through the body.</a:t>
            </a:r>
          </a:p>
          <a:p>
            <a:pPr marL="0" indent="0">
              <a:buFontTx/>
              <a:buNone/>
            </a:pPr>
            <a:r>
              <a:rPr lang="en-US" sz="12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1200" b="1"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rPr>
              <a:t>Arc/Flash burns </a:t>
            </a:r>
            <a:r>
              <a:rPr lang="en-US" sz="12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rPr>
              <a:t>are high temperature burns caused by an electric arc or explosion.</a:t>
            </a:r>
          </a:p>
          <a:p>
            <a:r>
              <a:rPr lang="en-US" sz="12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rPr>
              <a:t>-</a:t>
            </a:r>
            <a:r>
              <a:rPr lang="en-US" sz="1200" b="1"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rPr>
              <a:t>Thermal contact burns </a:t>
            </a:r>
            <a:r>
              <a:rPr lang="en-US" sz="12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rPr>
              <a:t>occur when skin comes in contact with overheated electric equipment.</a:t>
            </a:r>
          </a:p>
        </p:txBody>
      </p:sp>
      <p:sp>
        <p:nvSpPr>
          <p:cNvPr id="4" name="Slide Number Placeholder 3"/>
          <p:cNvSpPr>
            <a:spLocks noGrp="1"/>
          </p:cNvSpPr>
          <p:nvPr>
            <p:ph type="sldNum" sz="quarter" idx="10"/>
          </p:nvPr>
        </p:nvSpPr>
        <p:spPr/>
        <p:txBody>
          <a:bodyPr/>
          <a:lstStyle/>
          <a:p>
            <a:fld id="{3ECC418A-57C6-4B2F-979F-B2F731CD8869}" type="slidenum">
              <a:rPr lang="en-US" smtClean="0"/>
              <a:pPr/>
              <a:t>9</a:t>
            </a:fld>
            <a:endParaRPr lang="en-US"/>
          </a:p>
        </p:txBody>
      </p:sp>
    </p:spTree>
    <p:extLst>
      <p:ext uri="{BB962C8B-B14F-4D97-AF65-F5344CB8AC3E}">
        <p14:creationId xmlns:p14="http://schemas.microsoft.com/office/powerpoint/2010/main" val="406232000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r>
              <a:rPr lang="en-US"/>
              <a:t>Photo on left:  open</a:t>
            </a:r>
            <a:r>
              <a:rPr lang="en-US" baseline="0"/>
              <a:t> electrical panel in motor control room; wet mop stored at electrical disconnect.</a:t>
            </a:r>
            <a:endParaRPr lang="en-US"/>
          </a:p>
          <a:p>
            <a:endParaRPr lang="en-US"/>
          </a:p>
          <a:p>
            <a:r>
              <a:rPr lang="en-US"/>
              <a:t>Photo</a:t>
            </a:r>
            <a:r>
              <a:rPr lang="en-US" baseline="0"/>
              <a:t> on right: breakers in panel not identified</a:t>
            </a:r>
          </a:p>
          <a:p>
            <a:endParaRPr lang="en-US" baseline="0"/>
          </a:p>
          <a:p>
            <a:r>
              <a:rPr lang="en-US" baseline="0"/>
              <a:t>Source:  https://www.osha.gov/SLTC/etools/poultry/general_hazards/elec_hazards.html </a:t>
            </a:r>
            <a:endParaRPr lang="en-US"/>
          </a:p>
        </p:txBody>
      </p:sp>
      <p:sp>
        <p:nvSpPr>
          <p:cNvPr id="4" name="Slide Number Placeholder 3"/>
          <p:cNvSpPr>
            <a:spLocks noGrp="1"/>
          </p:cNvSpPr>
          <p:nvPr>
            <p:ph type="sldNum" sz="quarter" idx="10"/>
          </p:nvPr>
        </p:nvSpPr>
        <p:spPr/>
        <p:txBody>
          <a:bodyPr/>
          <a:lstStyle/>
          <a:p>
            <a:fld id="{3ECC418A-57C6-4B2F-979F-B2F731CD8869}" type="slidenum">
              <a:rPr lang="en-US" smtClean="0"/>
              <a:pPr/>
              <a:t>58</a:t>
            </a:fld>
            <a:endParaRPr lang="en-US"/>
          </a:p>
        </p:txBody>
      </p:sp>
    </p:spTree>
    <p:extLst>
      <p:ext uri="{BB962C8B-B14F-4D97-AF65-F5344CB8AC3E}">
        <p14:creationId xmlns:p14="http://schemas.microsoft.com/office/powerpoint/2010/main" val="274227495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CC418A-57C6-4B2F-979F-B2F731CD8869}" type="slidenum">
              <a:rPr lang="en-US" smtClean="0"/>
              <a:pPr/>
              <a:t>64</a:t>
            </a:fld>
            <a:endParaRPr lang="en-US"/>
          </a:p>
        </p:txBody>
      </p:sp>
    </p:spTree>
    <p:extLst>
      <p:ext uri="{BB962C8B-B14F-4D97-AF65-F5344CB8AC3E}">
        <p14:creationId xmlns:p14="http://schemas.microsoft.com/office/powerpoint/2010/main" val="82667696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CC418A-57C6-4B2F-979F-B2F731CD8869}" type="slidenum">
              <a:rPr lang="en-US" smtClean="0"/>
              <a:pPr/>
              <a:t>65</a:t>
            </a:fld>
            <a:endParaRPr lang="en-US"/>
          </a:p>
        </p:txBody>
      </p:sp>
    </p:spTree>
    <p:extLst>
      <p:ext uri="{BB962C8B-B14F-4D97-AF65-F5344CB8AC3E}">
        <p14:creationId xmlns:p14="http://schemas.microsoft.com/office/powerpoint/2010/main" val="251222477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CC418A-57C6-4B2F-979F-B2F731CD8869}" type="slidenum">
              <a:rPr lang="en-US" smtClean="0"/>
              <a:pPr/>
              <a:t>66</a:t>
            </a:fld>
            <a:endParaRPr lang="en-US"/>
          </a:p>
        </p:txBody>
      </p:sp>
    </p:spTree>
    <p:extLst>
      <p:ext uri="{BB962C8B-B14F-4D97-AF65-F5344CB8AC3E}">
        <p14:creationId xmlns:p14="http://schemas.microsoft.com/office/powerpoint/2010/main" val="364548302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CC418A-57C6-4B2F-979F-B2F731CD8869}" type="slidenum">
              <a:rPr lang="en-US" smtClean="0"/>
              <a:pPr/>
              <a:t>67</a:t>
            </a:fld>
            <a:endParaRPr lang="en-US"/>
          </a:p>
        </p:txBody>
      </p:sp>
    </p:spTree>
    <p:extLst>
      <p:ext uri="{BB962C8B-B14F-4D97-AF65-F5344CB8AC3E}">
        <p14:creationId xmlns:p14="http://schemas.microsoft.com/office/powerpoint/2010/main" val="30480700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r>
              <a:rPr lang="en-US"/>
              <a:t>Electrocution is fatal; it means to kill with electrical</a:t>
            </a:r>
            <a:r>
              <a:rPr lang="en-US" baseline="0"/>
              <a:t> shock</a:t>
            </a:r>
            <a:r>
              <a:rPr lang="en-US"/>
              <a:t>.</a:t>
            </a:r>
          </a:p>
          <a:p>
            <a:r>
              <a:rPr lang="en-US"/>
              <a:t>Electrocution results when a human is exposed to a lethal amount of electrical energy.</a:t>
            </a:r>
          </a:p>
          <a:p>
            <a:endParaRPr lang="en-US"/>
          </a:p>
        </p:txBody>
      </p:sp>
      <p:sp>
        <p:nvSpPr>
          <p:cNvPr id="4" name="Slide Number Placeholder 3"/>
          <p:cNvSpPr>
            <a:spLocks noGrp="1"/>
          </p:cNvSpPr>
          <p:nvPr>
            <p:ph type="sldNum" sz="quarter" idx="10"/>
          </p:nvPr>
        </p:nvSpPr>
        <p:spPr/>
        <p:txBody>
          <a:bodyPr/>
          <a:lstStyle/>
          <a:p>
            <a:fld id="{3ECC418A-57C6-4B2F-979F-B2F731CD8869}" type="slidenum">
              <a:rPr lang="en-US" smtClean="0"/>
              <a:pPr/>
              <a:t>10</a:t>
            </a:fld>
            <a:endParaRPr lang="en-US"/>
          </a:p>
        </p:txBody>
      </p:sp>
    </p:spTree>
    <p:extLst>
      <p:ext uri="{BB962C8B-B14F-4D97-AF65-F5344CB8AC3E}">
        <p14:creationId xmlns:p14="http://schemas.microsoft.com/office/powerpoint/2010/main" val="22761605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r>
              <a:rPr lang="en-US"/>
              <a:t>Shock results when the body becomes part of the electrical circuit; current enters the body at one point and leaves at another.</a:t>
            </a:r>
          </a:p>
          <a:p>
            <a:r>
              <a:rPr lang="en-US"/>
              <a:t>Electrical shock is defined as a reflex response to the passage of electric current through the body.</a:t>
            </a:r>
          </a:p>
          <a:p>
            <a:endParaRPr lang="en-US"/>
          </a:p>
        </p:txBody>
      </p:sp>
      <p:sp>
        <p:nvSpPr>
          <p:cNvPr id="4" name="Slide Number Placeholder 3"/>
          <p:cNvSpPr>
            <a:spLocks noGrp="1"/>
          </p:cNvSpPr>
          <p:nvPr>
            <p:ph type="sldNum" sz="quarter" idx="10"/>
          </p:nvPr>
        </p:nvSpPr>
        <p:spPr/>
        <p:txBody>
          <a:bodyPr/>
          <a:lstStyle/>
          <a:p>
            <a:fld id="{3ECC418A-57C6-4B2F-979F-B2F731CD8869}" type="slidenum">
              <a:rPr lang="en-US" smtClean="0"/>
              <a:pPr/>
              <a:t>11</a:t>
            </a:fld>
            <a:endParaRPr lang="en-US"/>
          </a:p>
        </p:txBody>
      </p:sp>
    </p:spTree>
    <p:extLst>
      <p:ext uri="{BB962C8B-B14F-4D97-AF65-F5344CB8AC3E}">
        <p14:creationId xmlns:p14="http://schemas.microsoft.com/office/powerpoint/2010/main" val="4436429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r>
              <a:rPr lang="en-US"/>
              <a:t>An arc flash is the sudden release of electrical energy through the air when a high-voltage gap exists and there is a breakdown between conductors. </a:t>
            </a:r>
          </a:p>
          <a:p>
            <a:r>
              <a:rPr lang="en-US"/>
              <a:t>An arc flash gives off thermal radiation (heat) and bright, intense light that can cause burns. </a:t>
            </a:r>
          </a:p>
          <a:p>
            <a:r>
              <a:rPr lang="en-US"/>
              <a:t>Temperatures have been recorded as high as 35,000°F. </a:t>
            </a:r>
          </a:p>
        </p:txBody>
      </p:sp>
      <p:sp>
        <p:nvSpPr>
          <p:cNvPr id="4" name="Slide Number Placeholder 3"/>
          <p:cNvSpPr>
            <a:spLocks noGrp="1"/>
          </p:cNvSpPr>
          <p:nvPr>
            <p:ph type="sldNum" sz="quarter" idx="10"/>
          </p:nvPr>
        </p:nvSpPr>
        <p:spPr/>
        <p:txBody>
          <a:bodyPr/>
          <a:lstStyle/>
          <a:p>
            <a:fld id="{3ECC418A-57C6-4B2F-979F-B2F731CD8869}" type="slidenum">
              <a:rPr lang="en-US" smtClean="0"/>
              <a:pPr/>
              <a:t>12</a:t>
            </a:fld>
            <a:endParaRPr lang="en-US"/>
          </a:p>
        </p:txBody>
      </p:sp>
    </p:spTree>
    <p:extLst>
      <p:ext uri="{BB962C8B-B14F-4D97-AF65-F5344CB8AC3E}">
        <p14:creationId xmlns:p14="http://schemas.microsoft.com/office/powerpoint/2010/main" val="36649896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High-voltage arcs can also produce considerable pressure waves by rapidly heating the air and creating a blast</a:t>
            </a:r>
          </a:p>
          <a:p>
            <a:endParaRPr lang="en-US" sz="12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endParaRPr>
          </a:p>
          <a:p>
            <a:r>
              <a:rPr lang="en-US" sz="12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rPr>
              <a:t>An arc flash can be spontaneous or result from inadvertently bridging electrical contacts with a conducting object. Other causes may include dropped tools or the buildup of conductive dust or</a:t>
            </a:r>
          </a:p>
          <a:p>
            <a:r>
              <a:rPr lang="en-US" sz="12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rPr>
              <a:t>corrosion.</a:t>
            </a:r>
          </a:p>
          <a:p>
            <a:r>
              <a:rPr lang="en-US" sz="12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rPr>
              <a:t>For more information on arc flash/blast, including best practices in electrical safety, refer to </a:t>
            </a:r>
            <a:r>
              <a:rPr lang="en-US" sz="1200" b="0" i="1"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rPr>
              <a:t>NFPA</a:t>
            </a:r>
          </a:p>
          <a:p>
            <a:r>
              <a:rPr lang="en-US" sz="1200" b="0" i="1"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rPr>
              <a:t>70E: Standard for Electrical Safety in the Workplace</a:t>
            </a:r>
            <a:r>
              <a:rPr lang="en-US" sz="12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rPr>
              <a:t> available online at: http://www.nfpa.org/codes-and-standards/all-codes-and-standards/list-of-codes-and-standards?mode=code&amp;code=70E </a:t>
            </a:r>
            <a:endParaRPr lang="en-US"/>
          </a:p>
        </p:txBody>
      </p:sp>
      <p:sp>
        <p:nvSpPr>
          <p:cNvPr id="4" name="Slide Number Placeholder 3"/>
          <p:cNvSpPr>
            <a:spLocks noGrp="1"/>
          </p:cNvSpPr>
          <p:nvPr>
            <p:ph type="sldNum" sz="quarter" idx="10"/>
          </p:nvPr>
        </p:nvSpPr>
        <p:spPr/>
        <p:txBody>
          <a:bodyPr/>
          <a:lstStyle/>
          <a:p>
            <a:fld id="{3ECC418A-57C6-4B2F-979F-B2F731CD8869}" type="slidenum">
              <a:rPr lang="en-US" smtClean="0"/>
              <a:pPr/>
              <a:t>13</a:t>
            </a:fld>
            <a:endParaRPr lang="en-US"/>
          </a:p>
        </p:txBody>
      </p:sp>
    </p:spTree>
    <p:extLst>
      <p:ext uri="{BB962C8B-B14F-4D97-AF65-F5344CB8AC3E}">
        <p14:creationId xmlns:p14="http://schemas.microsoft.com/office/powerpoint/2010/main" val="17143081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0"/>
            <a:ext cx="7772400" cy="1470025"/>
          </a:xfrm>
          <a:prstGeom prst="rect">
            <a:avLst/>
          </a:prstGeom>
        </p:spPr>
        <p:txBody>
          <a:bodyPr/>
          <a:lstStyle>
            <a:lvl1pPr>
              <a:defRPr>
                <a:latin typeface="Tahoma" pitchFamily="34" charset="0"/>
                <a:cs typeface="Tahoma" pitchFamily="34" charset="0"/>
              </a:defRPr>
            </a:lvl1pPr>
          </a:lstStyle>
          <a:p>
            <a:r>
              <a:rPr lang="en-US"/>
              <a:t>Click to edit Master title style</a:t>
            </a:r>
          </a:p>
        </p:txBody>
      </p:sp>
      <p:sp>
        <p:nvSpPr>
          <p:cNvPr id="3" name="Subtitle 2"/>
          <p:cNvSpPr>
            <a:spLocks noGrp="1"/>
          </p:cNvSpPr>
          <p:nvPr>
            <p:ph type="subTitle" idx="1"/>
          </p:nvPr>
        </p:nvSpPr>
        <p:spPr>
          <a:xfrm>
            <a:off x="685800" y="3886200"/>
            <a:ext cx="7772400" cy="1752600"/>
          </a:xfrm>
          <a:prstGeom prst="rect">
            <a:avLst/>
          </a:prstGeom>
        </p:spPr>
        <p:txBody>
          <a:bodyPr/>
          <a:lstStyle>
            <a:lvl1pPr marL="0" indent="0" algn="ctr">
              <a:buNone/>
              <a:defRPr sz="4000">
                <a:solidFill>
                  <a:schemeClr val="tx1">
                    <a:tint val="75000"/>
                  </a:schemeClr>
                </a:solidFill>
                <a:latin typeface="Tahoma" pitchFamily="34" charset="0"/>
                <a:cs typeface="Tahom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13761748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a:prstGeom prst="rect">
            <a:avLst/>
          </a:prstGeom>
        </p:spPr>
        <p:txBody>
          <a:bodyPr/>
          <a:lstStyle>
            <a:lvl1pPr>
              <a:defRPr sz="4000">
                <a:latin typeface="Tahoma" pitchFamily="34" charset="0"/>
                <a:cs typeface="Tahoma" pitchFamily="34" charset="0"/>
              </a:defRPr>
            </a:lvl1pPr>
          </a:lstStyle>
          <a:p>
            <a:r>
              <a:rPr lang="en-US"/>
              <a:t>Click to edit Master title style</a:t>
            </a:r>
          </a:p>
        </p:txBody>
      </p:sp>
      <p:sp>
        <p:nvSpPr>
          <p:cNvPr id="3" name="Content Placeholder 2"/>
          <p:cNvSpPr>
            <a:spLocks noGrp="1"/>
          </p:cNvSpPr>
          <p:nvPr>
            <p:ph idx="1"/>
          </p:nvPr>
        </p:nvSpPr>
        <p:spPr>
          <a:xfrm>
            <a:off x="914400" y="1447800"/>
            <a:ext cx="7315200" cy="4495801"/>
          </a:xfrm>
          <a:prstGeom prst="rect">
            <a:avLst/>
          </a:prstGeom>
        </p:spPr>
        <p:txBody>
          <a:bodyPr/>
          <a:lstStyle>
            <a:lvl1pPr>
              <a:defRPr sz="3200" b="0">
                <a:latin typeface="Tahoma" pitchFamily="34" charset="0"/>
                <a:cs typeface="Tahoma" pitchFamily="34" charset="0"/>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1A31E32-5121-6DE4-E74F-E724988953DF}"/>
              </a:ext>
            </a:extLst>
          </p:cNvPr>
          <p:cNvSpPr>
            <a:spLocks noGrp="1"/>
          </p:cNvSpPr>
          <p:nvPr>
            <p:ph type="dt" sz="half" idx="10"/>
          </p:nvPr>
        </p:nvSpPr>
        <p:spPr>
          <a:xfrm>
            <a:off x="0" y="6492875"/>
            <a:ext cx="2133600" cy="365125"/>
          </a:xfrm>
          <a:prstGeom prst="rect">
            <a:avLst/>
          </a:prstGeom>
        </p:spPr>
        <p:txBody>
          <a:bodyPr/>
          <a:lstStyle/>
          <a:p>
            <a:r>
              <a:rPr lang="en-US"/>
              <a:t>OSH7510</a:t>
            </a:r>
          </a:p>
        </p:txBody>
      </p:sp>
      <p:sp>
        <p:nvSpPr>
          <p:cNvPr id="5" name="Slide Number Placeholder 4">
            <a:extLst>
              <a:ext uri="{FF2B5EF4-FFF2-40B4-BE49-F238E27FC236}">
                <a16:creationId xmlns:a16="http://schemas.microsoft.com/office/drawing/2014/main" id="{16DF0D48-5528-8CCB-EB6D-273DB88583A2}"/>
              </a:ext>
            </a:extLst>
          </p:cNvPr>
          <p:cNvSpPr>
            <a:spLocks noGrp="1"/>
          </p:cNvSpPr>
          <p:nvPr>
            <p:ph type="sldNum" sz="quarter" idx="11"/>
          </p:nvPr>
        </p:nvSpPr>
        <p:spPr>
          <a:xfrm>
            <a:off x="7010400" y="6492875"/>
            <a:ext cx="2133600" cy="365125"/>
          </a:xfrm>
          <a:prstGeom prst="rect">
            <a:avLst/>
          </a:prstGeom>
        </p:spPr>
        <p:txBody>
          <a:bodyPr/>
          <a:lstStyle/>
          <a:p>
            <a:fld id="{595ACBD8-3758-409F-B51C-9004A76C155A}" type="slidenum">
              <a:rPr lang="en-US" smtClean="0"/>
              <a:pPr/>
              <a:t>‹#›</a:t>
            </a:fld>
            <a:endParaRPr lang="en-US"/>
          </a:p>
        </p:txBody>
      </p:sp>
    </p:spTree>
    <p:extLst>
      <p:ext uri="{BB962C8B-B14F-4D97-AF65-F5344CB8AC3E}">
        <p14:creationId xmlns:p14="http://schemas.microsoft.com/office/powerpoint/2010/main" val="11747671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atin typeface="Tahoma" pitchFamily="34" charset="0"/>
                <a:cs typeface="Tahoma" pitchFamily="34" charset="0"/>
              </a:defRPr>
            </a:lvl1pPr>
          </a:lstStyle>
          <a:p>
            <a:r>
              <a:rPr lang="en-US"/>
              <a:t>Click to edit Master title style</a:t>
            </a:r>
          </a:p>
        </p:txBody>
      </p:sp>
      <p:sp>
        <p:nvSpPr>
          <p:cNvPr id="3" name="Text Placeholder 2"/>
          <p:cNvSpPr>
            <a:spLocks noGrp="1"/>
          </p:cNvSpPr>
          <p:nvPr>
            <p:ph type="body" idx="1" hasCustomPrompt="1"/>
          </p:nvPr>
        </p:nvSpPr>
        <p:spPr>
          <a:xfrm>
            <a:off x="722313" y="2906713"/>
            <a:ext cx="7772400" cy="1500187"/>
          </a:xfrm>
          <a:prstGeom prst="rect">
            <a:avLst/>
          </a:prstGeom>
        </p:spPr>
        <p:txBody>
          <a:bodyPr anchor="b"/>
          <a:lstStyle>
            <a:lvl1pPr marL="0" indent="0">
              <a:buNone/>
              <a:defRPr sz="2000">
                <a:solidFill>
                  <a:schemeClr val="tx1">
                    <a:tint val="75000"/>
                  </a:schemeClr>
                </a:solidFill>
                <a:latin typeface="Tahoma" pitchFamily="34" charset="0"/>
                <a:cs typeface="Tahoma"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Next topic:</a:t>
            </a:r>
          </a:p>
        </p:txBody>
      </p:sp>
    </p:spTree>
    <p:extLst>
      <p:ext uri="{BB962C8B-B14F-4D97-AF65-F5344CB8AC3E}">
        <p14:creationId xmlns:p14="http://schemas.microsoft.com/office/powerpoint/2010/main" val="39653198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219438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a:prstGeom prst="rect">
            <a:avLst/>
          </a:prstGeom>
        </p:spPr>
        <p:txBody>
          <a:bodyPr/>
          <a:lstStyle>
            <a:lvl1pPr>
              <a:defRPr sz="4000">
                <a:latin typeface="Tahoma" pitchFamily="34" charset="0"/>
                <a:cs typeface="Tahoma" pitchFamily="34" charset="0"/>
              </a:defRPr>
            </a:lvl1pPr>
          </a:lstStyle>
          <a:p>
            <a:r>
              <a:rPr lang="en-US"/>
              <a:t>Click to edit Master title style</a:t>
            </a:r>
          </a:p>
        </p:txBody>
      </p:sp>
      <p:sp>
        <p:nvSpPr>
          <p:cNvPr id="3" name="Content Placeholder 2"/>
          <p:cNvSpPr>
            <a:spLocks noGrp="1"/>
          </p:cNvSpPr>
          <p:nvPr>
            <p:ph sz="half" idx="1"/>
          </p:nvPr>
        </p:nvSpPr>
        <p:spPr>
          <a:xfrm>
            <a:off x="457200" y="1447801"/>
            <a:ext cx="4038600" cy="4572000"/>
          </a:xfrm>
          <a:prstGeom prst="rect">
            <a:avLst/>
          </a:prstGeom>
        </p:spPr>
        <p:txBody>
          <a:bodyPr/>
          <a:lstStyle>
            <a:lvl1pPr>
              <a:defRPr sz="2800" b="0">
                <a:latin typeface="Tahoma" pitchFamily="34" charset="0"/>
                <a:cs typeface="Tahoma" pitchFamily="34" charset="0"/>
              </a:defRPr>
            </a:lvl1pPr>
            <a:lvl2pPr>
              <a:defRPr sz="2400">
                <a:latin typeface="Tahoma" pitchFamily="34" charset="0"/>
                <a:cs typeface="Tahoma" pitchFamily="34" charset="0"/>
              </a:defRPr>
            </a:lvl2pPr>
            <a:lvl3pPr>
              <a:defRPr sz="2000">
                <a:latin typeface="Tahoma" pitchFamily="34" charset="0"/>
                <a:cs typeface="Tahoma" pitchFamily="34" charset="0"/>
              </a:defRPr>
            </a:lvl3pPr>
            <a:lvl4pPr>
              <a:defRPr sz="1800">
                <a:latin typeface="Tahoma" pitchFamily="34" charset="0"/>
                <a:cs typeface="Tahoma" pitchFamily="34" charset="0"/>
              </a:defRPr>
            </a:lvl4pPr>
            <a:lvl5pPr>
              <a:defRPr sz="1800">
                <a:latin typeface="Tahoma" pitchFamily="34" charset="0"/>
                <a:cs typeface="Tahoma"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447801"/>
            <a:ext cx="4038600" cy="4572000"/>
          </a:xfrm>
          <a:prstGeom prst="rect">
            <a:avLst/>
          </a:prstGeom>
        </p:spPr>
        <p:txBody>
          <a:bodyPr/>
          <a:lstStyle>
            <a:lvl1pPr>
              <a:defRPr sz="2800" b="0">
                <a:latin typeface="Tahoma" pitchFamily="34" charset="0"/>
                <a:cs typeface="Tahoma" pitchFamily="34" charset="0"/>
              </a:defRPr>
            </a:lvl1pPr>
            <a:lvl2pPr>
              <a:defRPr sz="2400">
                <a:latin typeface="Tahoma" pitchFamily="34" charset="0"/>
                <a:cs typeface="Tahoma" pitchFamily="34" charset="0"/>
              </a:defRPr>
            </a:lvl2pPr>
            <a:lvl3pPr>
              <a:defRPr sz="2000">
                <a:latin typeface="Tahoma" pitchFamily="34" charset="0"/>
                <a:cs typeface="Tahoma" pitchFamily="34" charset="0"/>
              </a:defRPr>
            </a:lvl3pPr>
            <a:lvl4pPr>
              <a:defRPr sz="1800">
                <a:latin typeface="Tahoma" pitchFamily="34" charset="0"/>
                <a:cs typeface="Tahoma" pitchFamily="34" charset="0"/>
              </a:defRPr>
            </a:lvl4pPr>
            <a:lvl5pPr>
              <a:defRPr sz="1800">
                <a:latin typeface="Tahoma" pitchFamily="34" charset="0"/>
                <a:cs typeface="Tahoma"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289420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lvl1pPr>
              <a:defRPr sz="4000">
                <a:latin typeface="Tahoma" pitchFamily="34" charset="0"/>
                <a:cs typeface="Tahoma" pitchFamily="34" charset="0"/>
              </a:defRPr>
            </a:lvl1pPr>
          </a:lstStyle>
          <a:p>
            <a:endParaRPr lang="en-US"/>
          </a:p>
        </p:txBody>
      </p:sp>
    </p:spTree>
    <p:extLst>
      <p:ext uri="{BB962C8B-B14F-4D97-AF65-F5344CB8AC3E}">
        <p14:creationId xmlns:p14="http://schemas.microsoft.com/office/powerpoint/2010/main" val="82633622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12" name="Date Placeholder 6"/>
          <p:cNvSpPr txBox="1">
            <a:spLocks/>
          </p:cNvSpPr>
          <p:nvPr/>
        </p:nvSpPr>
        <p:spPr>
          <a:xfrm>
            <a:off x="0" y="6492875"/>
            <a:ext cx="2133600" cy="365125"/>
          </a:xfrm>
          <a:prstGeom prst="rect">
            <a:avLst/>
          </a:prstGeom>
        </p:spPr>
        <p:txBody>
          <a:bodyPr vert="horz"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16" name="Course Number Placeholder 1"/>
          <p:cNvSpPr txBox="1"/>
          <p:nvPr userDrawn="1"/>
        </p:nvSpPr>
        <p:spPr>
          <a:xfrm>
            <a:off x="0" y="6642556"/>
            <a:ext cx="2895600" cy="215444"/>
          </a:xfrm>
          <a:prstGeom prst="rect">
            <a:avLst/>
          </a:prstGeom>
          <a:noFill/>
        </p:spPr>
        <p:txBody>
          <a:bodyPr wrap="square">
            <a:spAutoFit/>
          </a:bodyPr>
          <a:lstStyle/>
          <a:p>
            <a:pPr algn="l">
              <a:defRPr/>
            </a:pPr>
            <a:r>
              <a:rPr lang="en-US" sz="800" b="0">
                <a:solidFill>
                  <a:schemeClr val="bg1"/>
                </a:solidFill>
                <a:effectLst/>
                <a:latin typeface="Tahoma" panose="020B0604030504040204" pitchFamily="34" charset="0"/>
                <a:ea typeface="Tahoma" panose="020B0604030504040204" pitchFamily="34" charset="0"/>
                <a:cs typeface="Tahoma" panose="020B0604030504040204" pitchFamily="34" charset="0"/>
              </a:rPr>
              <a:t>PPT</a:t>
            </a:r>
            <a:r>
              <a:rPr lang="en-US" sz="800" b="0" baseline="0">
                <a:solidFill>
                  <a:schemeClr val="bg1"/>
                </a:solidFill>
                <a:effectLst/>
                <a:latin typeface="Tahoma" panose="020B0604030504040204" pitchFamily="34" charset="0"/>
                <a:ea typeface="Tahoma" panose="020B0604030504040204" pitchFamily="34" charset="0"/>
                <a:cs typeface="Tahoma" panose="020B0604030504040204" pitchFamily="34" charset="0"/>
              </a:rPr>
              <a:t> 10-hr. General Industry – Electrical v.03.01.17</a:t>
            </a:r>
            <a:endParaRPr lang="en-US" sz="800" b="0">
              <a:solidFill>
                <a:schemeClr val="bg1"/>
              </a:solidFill>
              <a:effectLst/>
              <a:latin typeface="Tahoma" panose="020B0604030504040204" pitchFamily="34" charset="0"/>
              <a:ea typeface="Tahoma" panose="020B0604030504040204" pitchFamily="34" charset="0"/>
              <a:cs typeface="Tahoma" panose="020B0604030504040204" pitchFamily="34" charset="0"/>
            </a:endParaRPr>
          </a:p>
        </p:txBody>
      </p:sp>
      <p:sp>
        <p:nvSpPr>
          <p:cNvPr id="10" name="Slide Number Placeholder 7"/>
          <p:cNvSpPr txBox="1">
            <a:spLocks/>
          </p:cNvSpPr>
          <p:nvPr userDrawn="1"/>
        </p:nvSpPr>
        <p:spPr>
          <a:xfrm>
            <a:off x="6278587" y="6448497"/>
            <a:ext cx="2819400" cy="427310"/>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595ACBD8-3758-409F-B51C-9004A76C155A}" type="slidenum">
              <a:rPr kumimoji="0" lang="en-US" sz="800" b="0" i="0" u="none" strike="noStrike" kern="1200" cap="none" spc="0" normalizeH="0" baseline="0" noProof="0" smtClean="0">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dirty="0">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rPr>
              <a:t>Created by OTIEC Outreach Resources Workgroup</a:t>
            </a:r>
          </a:p>
        </p:txBody>
      </p:sp>
    </p:spTree>
    <p:extLst>
      <p:ext uri="{BB962C8B-B14F-4D97-AF65-F5344CB8AC3E}">
        <p14:creationId xmlns:p14="http://schemas.microsoft.com/office/powerpoint/2010/main" val="1901816789"/>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Lst>
  <p:txStyles>
    <p:titleStyle>
      <a:lvl1pPr algn="ctr" defTabSz="914400" rtl="0" eaLnBrk="1" latinLnBrk="0" hangingPunct="1">
        <a:spcBef>
          <a:spcPct val="0"/>
        </a:spcBef>
        <a:buNone/>
        <a:defRPr sz="4400" b="1" kern="1200">
          <a:solidFill>
            <a:schemeClr val="tx1"/>
          </a:solidFill>
          <a:latin typeface="+mn-lt"/>
          <a:ea typeface="+mj-ea"/>
          <a:cs typeface="Tahoma" pitchFamily="34" charset="0"/>
        </a:defRPr>
      </a:lvl1pPr>
    </p:titleStyle>
    <p:bodyStyle>
      <a:lvl1pPr marL="342900" indent="-342900" algn="l" defTabSz="914400" rtl="0" eaLnBrk="1" latinLnBrk="0" hangingPunct="1">
        <a:spcBef>
          <a:spcPct val="20000"/>
        </a:spcBef>
        <a:buFont typeface="Arial" pitchFamily="34" charset="0"/>
        <a:buChar char="•"/>
        <a:defRPr sz="2000" b="1" kern="1200">
          <a:solidFill>
            <a:schemeClr val="tx1"/>
          </a:solidFill>
          <a:latin typeface="+mn-lt"/>
          <a:ea typeface="+mn-ea"/>
          <a:cs typeface="Tahoma"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ahoma" pitchFamily="34" charset="0"/>
          <a:ea typeface="+mn-ea"/>
          <a:cs typeface="Tahoma"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ahoma" pitchFamily="34" charset="0"/>
          <a:ea typeface="+mn-ea"/>
          <a:cs typeface="Tahoma"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ahoma" pitchFamily="34" charset="0"/>
          <a:ea typeface="+mn-ea"/>
          <a:cs typeface="Tahoma"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ahoma" pitchFamily="34" charset="0"/>
          <a:ea typeface="+mn-ea"/>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4.jpeg"/><Relationship Id="rId7" Type="http://schemas.openxmlformats.org/officeDocument/2006/relationships/diagramColors" Target="../diagrams/colors2.xml"/><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1.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7.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20.png"/><Relationship Id="rId7" Type="http://schemas.openxmlformats.org/officeDocument/2006/relationships/diagramColors" Target="../diagrams/colors5.xml"/><Relationship Id="rId2" Type="http://schemas.openxmlformats.org/officeDocument/2006/relationships/notesSlide" Target="../notesSlides/notesSlide12.xml"/><Relationship Id="rId1" Type="http://schemas.openxmlformats.org/officeDocument/2006/relationships/slideLayout" Target="../slideLayouts/slideLayout5.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2.jpeg"/></Relationships>
</file>

<file path=ppt/slides/_rels/slide21.xml.rels><?xml version="1.0" encoding="UTF-8" standalone="yes"?>
<Relationships xmlns="http://schemas.openxmlformats.org/package/2006/relationships"><Relationship Id="rId8" Type="http://schemas.openxmlformats.org/officeDocument/2006/relationships/image" Target="../media/image24.emf"/><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6.xml"/><Relationship Id="rId1" Type="http://schemas.openxmlformats.org/officeDocument/2006/relationships/slideLayout" Target="../slideLayouts/slideLayout5.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2.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7.xml"/><Relationship Id="rId1" Type="http://schemas.openxmlformats.org/officeDocument/2006/relationships/slideLayout" Target="../slideLayouts/slideLayout5.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4.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32.jpeg"/></Relationships>
</file>

<file path=ppt/slides/_rels/slide2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image" Target="../media/image34.jpeg"/></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22.xml"/><Relationship Id="rId1" Type="http://schemas.openxmlformats.org/officeDocument/2006/relationships/slideLayout" Target="../slideLayouts/slideLayout5.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38.jpeg"/><Relationship Id="rId4" Type="http://schemas.openxmlformats.org/officeDocument/2006/relationships/image" Target="../media/image37.jpe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43.jpeg"/></Relationships>
</file>

<file path=ppt/slides/_rels/slide36.xml.rels><?xml version="1.0" encoding="UTF-8" standalone="yes"?>
<Relationships xmlns="http://schemas.openxmlformats.org/package/2006/relationships"><Relationship Id="rId3" Type="http://schemas.openxmlformats.org/officeDocument/2006/relationships/hyperlink" Target="https://youtu.be/Y2MwX738e1Y"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45.jpeg"/><Relationship Id="rId4" Type="http://schemas.openxmlformats.org/officeDocument/2006/relationships/image" Target="../media/image44.jpe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image" Target="../media/image49.jpeg"/><Relationship Id="rId4" Type="http://schemas.openxmlformats.org/officeDocument/2006/relationships/image" Target="../media/image48.jpeg"/></Relationships>
</file>

<file path=ppt/slides/_rels/slide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41.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42.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openxmlformats.org/officeDocument/2006/relationships/image" Target="../media/image59.jpeg"/><Relationship Id="rId4" Type="http://schemas.openxmlformats.org/officeDocument/2006/relationships/image" Target="../media/image58.jpeg"/></Relationships>
</file>

<file path=ppt/slides/_rels/slide43.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5.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45.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39.xml"/><Relationship Id="rId1" Type="http://schemas.openxmlformats.org/officeDocument/2006/relationships/slideLayout" Target="../slideLayouts/slideLayout5.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46.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40.xml"/><Relationship Id="rId1" Type="http://schemas.openxmlformats.org/officeDocument/2006/relationships/slideLayout" Target="../slideLayouts/slideLayout5.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47.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62.jpeg"/></Relationships>
</file>

<file path=ppt/slides/_rels/slide48.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63.jpeg"/><Relationship Id="rId1" Type="http://schemas.openxmlformats.org/officeDocument/2006/relationships/slideLayout" Target="../slideLayouts/slideLayout4.xml"/><Relationship Id="rId5" Type="http://schemas.openxmlformats.org/officeDocument/2006/relationships/image" Target="../media/image66.jpeg"/><Relationship Id="rId4" Type="http://schemas.openxmlformats.org/officeDocument/2006/relationships/image" Target="../media/image65.jpe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notesSlide" Target="../notesSlides/notesSlide47.xml"/><Relationship Id="rId1" Type="http://schemas.openxmlformats.org/officeDocument/2006/relationships/slideLayout" Target="../slideLayouts/slideLayout5.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56.xml.rels><?xml version="1.0" encoding="UTF-8" standalone="yes"?>
<Relationships xmlns="http://schemas.openxmlformats.org/package/2006/relationships"><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notesSlide" Target="../notesSlides/notesSlide48.xml"/><Relationship Id="rId1" Type="http://schemas.openxmlformats.org/officeDocument/2006/relationships/slideLayout" Target="../slideLayouts/slideLayout4.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57.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70.jpeg"/></Relationships>
</file>

<file path=ppt/slides/_rels/slide58.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72.jpe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hyperlink" Target="http://www.osha.gov/as/opa/worker/employer-responsibility.html" TargetMode="External"/><Relationship Id="rId7" Type="http://schemas.openxmlformats.org/officeDocument/2006/relationships/hyperlink" Target="https://www.osha.gov/" TargetMode="External"/><Relationship Id="rId2" Type="http://schemas.openxmlformats.org/officeDocument/2006/relationships/notesSlide" Target="../notesSlides/notesSlide53.xml"/><Relationship Id="rId1" Type="http://schemas.openxmlformats.org/officeDocument/2006/relationships/slideLayout" Target="../slideLayouts/slideLayout2.xml"/><Relationship Id="rId6" Type="http://schemas.openxmlformats.org/officeDocument/2006/relationships/hyperlink" Target="https://www.osha.gov/contactus/bystate" TargetMode="External"/><Relationship Id="rId5" Type="http://schemas.openxmlformats.org/officeDocument/2006/relationships/hyperlink" Target="https://www.osha.gov/consultation" TargetMode="External"/><Relationship Id="rId4" Type="http://schemas.openxmlformats.org/officeDocument/2006/relationships/hyperlink" Target="https://www.osha.gov/workers" TargetMode="External"/></Relationships>
</file>

<file path=ppt/slides/_rels/slide67.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osha.gov/video/shipyard_accidents/08_welder_electrocuted.html"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www.osha.gov/video/shipyard_accidents/15_lockout_tagout_failure.html"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35AAC20-6F9D-8232-4D78-344DE4E26EAA}"/>
              </a:ext>
            </a:extLst>
          </p:cNvPr>
          <p:cNvSpPr txBox="1"/>
          <p:nvPr/>
        </p:nvSpPr>
        <p:spPr>
          <a:xfrm>
            <a:off x="594988" y="1375218"/>
            <a:ext cx="7728794" cy="1569660"/>
          </a:xfrm>
          <a:prstGeom prst="rect">
            <a:avLst/>
          </a:prstGeom>
          <a:noFill/>
        </p:spPr>
        <p:txBody>
          <a:bodyPr wrap="square" lIns="91440" tIns="45720" rIns="91440" bIns="45720" anchor="t">
            <a:spAutoFit/>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1910 General Industry</a:t>
            </a:r>
          </a:p>
          <a:p>
            <a:pPr marL="0" marR="0" lvl="0" indent="0" algn="ctr" defTabSz="342900" rtl="0" eaLnBrk="1" fontAlgn="auto" latinLnBrk="0" hangingPunct="1">
              <a:lnSpc>
                <a:spcPct val="100000"/>
              </a:lnSpc>
              <a:spcBef>
                <a:spcPts val="0"/>
              </a:spcBef>
              <a:spcAft>
                <a:spcPts val="0"/>
              </a:spcAft>
              <a:buClrTx/>
              <a:buSzTx/>
              <a:buFontTx/>
              <a:buNone/>
              <a:tabLst/>
              <a:defRPr/>
            </a:pPr>
            <a:r>
              <a:rPr lang="en-US" sz="4800" b="1" dirty="0">
                <a:latin typeface="Calibri" panose="020F0502020204030204"/>
                <a:ea typeface="ＭＳ Ｐゴシック"/>
              </a:rPr>
              <a:t>Electrical </a:t>
            </a:r>
            <a:endParaRPr lang="en-US" sz="4800" b="1" i="0" u="none" strike="noStrike" kern="1200" cap="none" spc="0" normalizeH="0" baseline="0" noProof="0" dirty="0">
              <a:ln>
                <a:noFill/>
              </a:ln>
              <a:effectLst/>
              <a:uLnTx/>
              <a:uFillTx/>
              <a:latin typeface="Calibri" panose="020F0502020204030204"/>
              <a:ea typeface="ＭＳ Ｐゴシック"/>
              <a:cs typeface="Calibri"/>
            </a:endParaRPr>
          </a:p>
        </p:txBody>
      </p:sp>
      <p:pic>
        <p:nvPicPr>
          <p:cNvPr id="2" name="Picture 1">
            <a:extLst>
              <a:ext uri="{FF2B5EF4-FFF2-40B4-BE49-F238E27FC236}">
                <a16:creationId xmlns:a16="http://schemas.microsoft.com/office/drawing/2014/main" id="{D6984266-FF6D-91FF-4735-EA1824DD94D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17461" y="3791290"/>
            <a:ext cx="4709071" cy="3066710"/>
          </a:xfrm>
          <a:prstGeom prst="rect">
            <a:avLst/>
          </a:prstGeom>
        </p:spPr>
      </p:pic>
      <p:sp>
        <p:nvSpPr>
          <p:cNvPr id="4" name="TextBox 4">
            <a:extLst>
              <a:ext uri="{FF2B5EF4-FFF2-40B4-BE49-F238E27FC236}">
                <a16:creationId xmlns:a16="http://schemas.microsoft.com/office/drawing/2014/main" id="{C855BC48-EB99-EE1C-9104-713607DC1038}"/>
              </a:ext>
            </a:extLst>
          </p:cNvPr>
          <p:cNvSpPr txBox="1"/>
          <p:nvPr/>
        </p:nvSpPr>
        <p:spPr>
          <a:xfrm>
            <a:off x="2903175" y="1335688"/>
            <a:ext cx="184731" cy="369332"/>
          </a:xfrm>
          <a:prstGeom prst="rect">
            <a:avLst/>
          </a:prstGeom>
          <a:noFill/>
        </p:spPr>
        <p:txBody>
          <a:bodyPr wrap="non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b="1" i="1" dirty="0"/>
          </a:p>
        </p:txBody>
      </p:sp>
    </p:spTree>
    <p:extLst>
      <p:ext uri="{BB962C8B-B14F-4D97-AF65-F5344CB8AC3E}">
        <p14:creationId xmlns:p14="http://schemas.microsoft.com/office/powerpoint/2010/main" val="274087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a:t>Electrical Hazards</a:t>
            </a:r>
          </a:p>
        </p:txBody>
      </p:sp>
      <p:pic>
        <p:nvPicPr>
          <p:cNvPr id="4" name="Content Placeholder 3">
            <a:extLst>
              <a:ext uri="{FF2B5EF4-FFF2-40B4-BE49-F238E27FC236}">
                <a16:creationId xmlns:a16="http://schemas.microsoft.com/office/drawing/2014/main" id="{0C75B24D-28C5-2A95-1DF0-6775F8DD8234}"/>
              </a:ext>
            </a:extLst>
          </p:cNvPr>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161094" y="1999871"/>
            <a:ext cx="4208976" cy="3467859"/>
          </a:xfrm>
          <a:prstGeom prst="rect">
            <a:avLst/>
          </a:prstGeom>
        </p:spPr>
      </p:pic>
      <p:graphicFrame>
        <p:nvGraphicFramePr>
          <p:cNvPr id="7" name="Content Placeholder 2">
            <a:extLst>
              <a:ext uri="{FF2B5EF4-FFF2-40B4-BE49-F238E27FC236}">
                <a16:creationId xmlns:a16="http://schemas.microsoft.com/office/drawing/2014/main" id="{F50DA159-E519-C1DE-101B-BCF72D420CD2}"/>
              </a:ext>
            </a:extLst>
          </p:cNvPr>
          <p:cNvGraphicFramePr>
            <a:graphicFrameLocks noGrp="1"/>
          </p:cNvGraphicFramePr>
          <p:nvPr>
            <p:ph sz="half" idx="2"/>
            <p:extLst>
              <p:ext uri="{D42A27DB-BD31-4B8C-83A1-F6EECF244321}">
                <p14:modId xmlns:p14="http://schemas.microsoft.com/office/powerpoint/2010/main" val="2470618011"/>
              </p:ext>
            </p:extLst>
          </p:nvPr>
        </p:nvGraphicFramePr>
        <p:xfrm>
          <a:off x="4648200" y="1447801"/>
          <a:ext cx="4038600" cy="4572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5733124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b="1" kern="1200">
                <a:latin typeface="Tahoma" pitchFamily="34" charset="0"/>
                <a:ea typeface="+mj-ea"/>
                <a:cs typeface="Tahoma" pitchFamily="34" charset="0"/>
              </a:rPr>
              <a:t>Electrical Hazards</a:t>
            </a:r>
          </a:p>
        </p:txBody>
      </p:sp>
      <p:sp>
        <p:nvSpPr>
          <p:cNvPr id="5" name="TextBox 4"/>
          <p:cNvSpPr txBox="1"/>
          <p:nvPr/>
        </p:nvSpPr>
        <p:spPr>
          <a:xfrm>
            <a:off x="6573394" y="4774096"/>
            <a:ext cx="1181100" cy="285584"/>
          </a:xfrm>
          <a:prstGeom prst="rect">
            <a:avLst/>
          </a:prstGeom>
        </p:spPr>
        <p:txBody>
          <a:bodyPr rtlCol="0">
            <a:normAutofit/>
          </a:bodyPr>
          <a:lstStyle/>
          <a:p>
            <a:pPr>
              <a:spcBef>
                <a:spcPct val="20000"/>
              </a:spcBef>
              <a:buFont typeface="Arial" pitchFamily="34" charset="0"/>
            </a:pPr>
            <a:r>
              <a:rPr lang="en-US" sz="1100" dirty="0">
                <a:latin typeface="Tahoma" pitchFamily="34" charset="0"/>
                <a:cs typeface="Tahoma" pitchFamily="34" charset="0"/>
              </a:rPr>
              <a:t>Source: OSHA</a:t>
            </a:r>
          </a:p>
        </p:txBody>
      </p:sp>
      <p:graphicFrame>
        <p:nvGraphicFramePr>
          <p:cNvPr id="8" name="Content Placeholder 2">
            <a:extLst>
              <a:ext uri="{FF2B5EF4-FFF2-40B4-BE49-F238E27FC236}">
                <a16:creationId xmlns:a16="http://schemas.microsoft.com/office/drawing/2014/main" id="{0EC45126-E156-A3D6-65FA-3D067C6E961C}"/>
              </a:ext>
            </a:extLst>
          </p:cNvPr>
          <p:cNvGraphicFramePr>
            <a:graphicFrameLocks noGrp="1"/>
          </p:cNvGraphicFramePr>
          <p:nvPr>
            <p:ph sz="half" idx="1"/>
            <p:extLst>
              <p:ext uri="{D42A27DB-BD31-4B8C-83A1-F6EECF244321}">
                <p14:modId xmlns:p14="http://schemas.microsoft.com/office/powerpoint/2010/main" val="795482050"/>
              </p:ext>
            </p:extLst>
          </p:nvPr>
        </p:nvGraphicFramePr>
        <p:xfrm>
          <a:off x="628650" y="1143000"/>
          <a:ext cx="4038600"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 name="Picture 9">
            <a:extLst>
              <a:ext uri="{FF2B5EF4-FFF2-40B4-BE49-F238E27FC236}">
                <a16:creationId xmlns:a16="http://schemas.microsoft.com/office/drawing/2014/main" id="{BDB69628-1A67-6B17-977C-EE86B85AA33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437414" y="2268772"/>
            <a:ext cx="3453060" cy="2320456"/>
          </a:xfrm>
          <a:prstGeom prst="rect">
            <a:avLst/>
          </a:prstGeom>
          <a:ln>
            <a:solidFill>
              <a:schemeClr val="tx1"/>
            </a:solidFill>
          </a:ln>
        </p:spPr>
      </p:pic>
    </p:spTree>
    <p:extLst>
      <p:ext uri="{BB962C8B-B14F-4D97-AF65-F5344CB8AC3E}">
        <p14:creationId xmlns:p14="http://schemas.microsoft.com/office/powerpoint/2010/main" val="3607875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Electrical Hazards</a:t>
            </a:r>
          </a:p>
        </p:txBody>
      </p:sp>
      <p:sp>
        <p:nvSpPr>
          <p:cNvPr id="3" name="Content Placeholder 2"/>
          <p:cNvSpPr>
            <a:spLocks noGrp="1"/>
          </p:cNvSpPr>
          <p:nvPr>
            <p:ph idx="1"/>
          </p:nvPr>
        </p:nvSpPr>
        <p:spPr>
          <a:xfrm>
            <a:off x="914400" y="1295400"/>
            <a:ext cx="7315200" cy="4114800"/>
          </a:xfrm>
        </p:spPr>
        <p:txBody>
          <a:bodyPr/>
          <a:lstStyle/>
          <a:p>
            <a:pPr marL="0" indent="0">
              <a:buNone/>
            </a:pPr>
            <a:r>
              <a:rPr lang="en-US"/>
              <a:t>Arc flash/Arc blast</a:t>
            </a:r>
          </a:p>
          <a:p>
            <a:r>
              <a:rPr lang="en-US" sz="2800"/>
              <a:t>Arc flash  </a:t>
            </a:r>
          </a:p>
          <a:p>
            <a:pPr lvl="1"/>
            <a:r>
              <a:rPr lang="en-US" sz="2400"/>
              <a:t>Sudden release of electrical energy through air when a high-voltage gap exists and there is a breakdown between conductors </a:t>
            </a:r>
          </a:p>
          <a:p>
            <a:pPr lvl="1"/>
            <a:r>
              <a:rPr lang="en-US" sz="2400"/>
              <a:t>Gives off thermal radiation (heat) and bright, intense light that can cause burns</a:t>
            </a:r>
          </a:p>
          <a:p>
            <a:pPr lvl="1"/>
            <a:r>
              <a:rPr lang="en-US" sz="2400"/>
              <a:t>Temperatures as high as 35,000°F</a:t>
            </a:r>
          </a:p>
        </p:txBody>
      </p:sp>
    </p:spTree>
    <p:extLst>
      <p:ext uri="{BB962C8B-B14F-4D97-AF65-F5344CB8AC3E}">
        <p14:creationId xmlns:p14="http://schemas.microsoft.com/office/powerpoint/2010/main" val="14812220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Electrical Hazards</a:t>
            </a:r>
          </a:p>
        </p:txBody>
      </p:sp>
      <p:sp>
        <p:nvSpPr>
          <p:cNvPr id="3" name="Content Placeholder 2"/>
          <p:cNvSpPr>
            <a:spLocks noGrp="1"/>
          </p:cNvSpPr>
          <p:nvPr>
            <p:ph idx="1"/>
          </p:nvPr>
        </p:nvSpPr>
        <p:spPr>
          <a:xfrm>
            <a:off x="1066800" y="1295400"/>
            <a:ext cx="6705600" cy="2895600"/>
          </a:xfrm>
        </p:spPr>
        <p:txBody>
          <a:bodyPr/>
          <a:lstStyle/>
          <a:p>
            <a:r>
              <a:rPr lang="en-US" sz="2800"/>
              <a:t>Arc blast – high-voltage arcs can also produce considerable pressure waves by rapidly heating the air and creating a blast</a:t>
            </a:r>
          </a:p>
        </p:txBody>
      </p:sp>
    </p:spTree>
    <p:extLst>
      <p:ext uri="{BB962C8B-B14F-4D97-AF65-F5344CB8AC3E}">
        <p14:creationId xmlns:p14="http://schemas.microsoft.com/office/powerpoint/2010/main" val="40191751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18604F1-811C-4788-8544-CD20717B55EF}"/>
              </a:ext>
            </a:extLst>
          </p:cNvPr>
          <p:cNvSpPr/>
          <p:nvPr/>
        </p:nvSpPr>
        <p:spPr>
          <a:xfrm>
            <a:off x="0" y="0"/>
            <a:ext cx="9106394" cy="1077218"/>
          </a:xfrm>
          <a:prstGeom prst="rect">
            <a:avLst/>
          </a:prstGeom>
          <a:solidFill>
            <a:schemeClr val="bg1"/>
          </a:solidFill>
        </p:spPr>
        <p:txBody>
          <a:bodyPr wrap="square">
            <a:spAutoFit/>
          </a:bodyPr>
          <a:lstStyle/>
          <a:p>
            <a:pPr algn="ctr"/>
            <a:endParaRPr lang="en-US" sz="800" b="1" dirty="0">
              <a:latin typeface="Tahoma" panose="020B0604030504040204" pitchFamily="34" charset="0"/>
              <a:ea typeface="Tahoma" panose="020B0604030504040204" pitchFamily="34" charset="0"/>
              <a:cs typeface="Tahoma" panose="020B0604030504040204" pitchFamily="34" charset="0"/>
            </a:endParaRPr>
          </a:p>
          <a:p>
            <a:pPr algn="ctr"/>
            <a:endParaRPr lang="en-US" sz="800" b="1" dirty="0">
              <a:latin typeface="Tahoma" panose="020B0604030504040204" pitchFamily="34" charset="0"/>
              <a:ea typeface="Tahoma" panose="020B0604030504040204" pitchFamily="34" charset="0"/>
              <a:cs typeface="Tahoma" panose="020B0604030504040204" pitchFamily="34" charset="0"/>
            </a:endParaRPr>
          </a:p>
          <a:p>
            <a:pPr algn="ctr"/>
            <a:r>
              <a:rPr lang="en-US" sz="4000" b="1" dirty="0">
                <a:latin typeface="Tahoma" panose="020B0604030504040204" pitchFamily="34" charset="0"/>
                <a:ea typeface="Tahoma" panose="020B0604030504040204" pitchFamily="34" charset="0"/>
                <a:cs typeface="Tahoma" panose="020B0604030504040204" pitchFamily="34" charset="0"/>
              </a:rPr>
              <a:t>Common Causes of Arc Flash</a:t>
            </a:r>
          </a:p>
          <a:p>
            <a:pPr algn="ctr"/>
            <a:endParaRPr lang="en-US" sz="800" b="1" dirty="0">
              <a:latin typeface="Tahoma" panose="020B0604030504040204" pitchFamily="34" charset="0"/>
              <a:ea typeface="Tahoma" panose="020B0604030504040204" pitchFamily="34" charset="0"/>
              <a:cs typeface="Tahoma" panose="020B0604030504040204" pitchFamily="34" charset="0"/>
            </a:endParaRPr>
          </a:p>
        </p:txBody>
      </p:sp>
      <p:sp>
        <p:nvSpPr>
          <p:cNvPr id="5" name="TextBox 4">
            <a:extLst>
              <a:ext uri="{FF2B5EF4-FFF2-40B4-BE49-F238E27FC236}">
                <a16:creationId xmlns:a16="http://schemas.microsoft.com/office/drawing/2014/main" id="{6364A509-F781-4BA4-8D2A-B1FFBC881B7A}"/>
              </a:ext>
            </a:extLst>
          </p:cNvPr>
          <p:cNvSpPr txBox="1"/>
          <p:nvPr/>
        </p:nvSpPr>
        <p:spPr>
          <a:xfrm>
            <a:off x="495300" y="1252696"/>
            <a:ext cx="9106394" cy="523220"/>
          </a:xfrm>
          <a:prstGeom prst="rect">
            <a:avLst/>
          </a:prstGeom>
          <a:noFill/>
        </p:spPr>
        <p:txBody>
          <a:bodyPr wrap="square" rtlCol="0">
            <a:spAutoFit/>
          </a:bodyPr>
          <a:lstStyle/>
          <a:p>
            <a:r>
              <a:rPr lang="en-US" sz="2800" b="1">
                <a:latin typeface="Tahoma" panose="020B0604030504040204" pitchFamily="34" charset="0"/>
                <a:ea typeface="Tahoma" panose="020B0604030504040204" pitchFamily="34" charset="0"/>
                <a:cs typeface="Tahoma" panose="020B0604030504040204" pitchFamily="34" charset="0"/>
              </a:rPr>
              <a:t>Common causes include:</a:t>
            </a:r>
          </a:p>
        </p:txBody>
      </p:sp>
      <p:sp>
        <p:nvSpPr>
          <p:cNvPr id="4" name="TextBox 3">
            <a:extLst>
              <a:ext uri="{FF2B5EF4-FFF2-40B4-BE49-F238E27FC236}">
                <a16:creationId xmlns:a16="http://schemas.microsoft.com/office/drawing/2014/main" id="{99C9AE09-D50D-4B56-824C-0D51A6186FCD}"/>
              </a:ext>
            </a:extLst>
          </p:cNvPr>
          <p:cNvSpPr txBox="1"/>
          <p:nvPr/>
        </p:nvSpPr>
        <p:spPr>
          <a:xfrm>
            <a:off x="754379" y="1835510"/>
            <a:ext cx="1531917" cy="461665"/>
          </a:xfrm>
          <a:prstGeom prst="rect">
            <a:avLst/>
          </a:prstGeom>
          <a:noFill/>
        </p:spPr>
        <p:txBody>
          <a:bodyPr wrap="square" rtlCol="0">
            <a:spAutoFit/>
          </a:bodyPr>
          <a:lstStyle/>
          <a:p>
            <a:pPr marL="342900" indent="-342900">
              <a:buFont typeface="Arial" panose="020B0604020202020204" pitchFamily="34" charset="0"/>
              <a:buChar char="•"/>
            </a:pPr>
            <a:r>
              <a:rPr lang="en-US" sz="2400">
                <a:latin typeface="Tahoma" panose="020B0604030504040204" pitchFamily="34" charset="0"/>
                <a:ea typeface="Tahoma" panose="020B0604030504040204" pitchFamily="34" charset="0"/>
                <a:cs typeface="Tahoma" panose="020B0604030504040204" pitchFamily="34" charset="0"/>
              </a:rPr>
              <a:t>Dust</a:t>
            </a:r>
            <a:r>
              <a:rPr lang="en-US">
                <a:latin typeface="Tahoma" panose="020B0604030504040204" pitchFamily="34" charset="0"/>
                <a:ea typeface="Tahoma" panose="020B0604030504040204" pitchFamily="34" charset="0"/>
                <a:cs typeface="Tahoma" panose="020B0604030504040204" pitchFamily="34" charset="0"/>
              </a:rPr>
              <a:t> </a:t>
            </a:r>
          </a:p>
        </p:txBody>
      </p:sp>
      <p:sp>
        <p:nvSpPr>
          <p:cNvPr id="6" name="TextBox 5">
            <a:extLst>
              <a:ext uri="{FF2B5EF4-FFF2-40B4-BE49-F238E27FC236}">
                <a16:creationId xmlns:a16="http://schemas.microsoft.com/office/drawing/2014/main" id="{345FA4F7-7D51-4AE6-AE10-D3AF25E212A0}"/>
              </a:ext>
            </a:extLst>
          </p:cNvPr>
          <p:cNvSpPr txBox="1"/>
          <p:nvPr/>
        </p:nvSpPr>
        <p:spPr>
          <a:xfrm>
            <a:off x="762000" y="2355804"/>
            <a:ext cx="3148940" cy="461665"/>
          </a:xfrm>
          <a:prstGeom prst="rect">
            <a:avLst/>
          </a:prstGeom>
          <a:noFill/>
        </p:spPr>
        <p:txBody>
          <a:bodyPr wrap="square" rtlCol="0">
            <a:spAutoFit/>
          </a:bodyPr>
          <a:lstStyle/>
          <a:p>
            <a:pPr marL="342900" lvl="0" indent="-342900" fontAlgn="base">
              <a:buFont typeface="Arial" panose="020B0604020202020204" pitchFamily="34" charset="0"/>
              <a:buChar char="•"/>
            </a:pPr>
            <a:r>
              <a:rPr lang="en-US" sz="2400">
                <a:latin typeface="Tahoma" panose="020B0604030504040204" pitchFamily="34" charset="0"/>
                <a:ea typeface="Tahoma" panose="020B0604030504040204" pitchFamily="34" charset="0"/>
                <a:cs typeface="Tahoma" panose="020B0604030504040204" pitchFamily="34" charset="0"/>
              </a:rPr>
              <a:t>Dropping tools</a:t>
            </a:r>
          </a:p>
        </p:txBody>
      </p:sp>
      <p:sp>
        <p:nvSpPr>
          <p:cNvPr id="7" name="TextBox 6">
            <a:extLst>
              <a:ext uri="{FF2B5EF4-FFF2-40B4-BE49-F238E27FC236}">
                <a16:creationId xmlns:a16="http://schemas.microsoft.com/office/drawing/2014/main" id="{928C60C2-E859-4BD3-AC35-4174B3A93A21}"/>
              </a:ext>
            </a:extLst>
          </p:cNvPr>
          <p:cNvSpPr txBox="1"/>
          <p:nvPr/>
        </p:nvSpPr>
        <p:spPr>
          <a:xfrm>
            <a:off x="762000" y="2866528"/>
            <a:ext cx="3489366" cy="461665"/>
          </a:xfrm>
          <a:prstGeom prst="rect">
            <a:avLst/>
          </a:prstGeom>
          <a:noFill/>
        </p:spPr>
        <p:txBody>
          <a:bodyPr wrap="square" rtlCol="0">
            <a:spAutoFit/>
          </a:bodyPr>
          <a:lstStyle/>
          <a:p>
            <a:pPr marL="342900" lvl="0" indent="-342900" fontAlgn="base">
              <a:buFont typeface="Arial" panose="020B0604020202020204" pitchFamily="34" charset="0"/>
              <a:buChar char="•"/>
            </a:pPr>
            <a:r>
              <a:rPr lang="en-US" sz="2400">
                <a:latin typeface="Tahoma" panose="020B0604030504040204" pitchFamily="34" charset="0"/>
                <a:ea typeface="Tahoma" panose="020B0604030504040204" pitchFamily="34" charset="0"/>
                <a:cs typeface="Tahoma" panose="020B0604030504040204" pitchFamily="34" charset="0"/>
              </a:rPr>
              <a:t>Accidental touching</a:t>
            </a:r>
          </a:p>
        </p:txBody>
      </p:sp>
      <p:sp>
        <p:nvSpPr>
          <p:cNvPr id="8" name="TextBox 7">
            <a:extLst>
              <a:ext uri="{FF2B5EF4-FFF2-40B4-BE49-F238E27FC236}">
                <a16:creationId xmlns:a16="http://schemas.microsoft.com/office/drawing/2014/main" id="{EE0B2C82-86DC-4206-BBD9-90DD1B17DF89}"/>
              </a:ext>
            </a:extLst>
          </p:cNvPr>
          <p:cNvSpPr txBox="1"/>
          <p:nvPr/>
        </p:nvSpPr>
        <p:spPr>
          <a:xfrm>
            <a:off x="761999" y="3386059"/>
            <a:ext cx="4425537" cy="461665"/>
          </a:xfrm>
          <a:prstGeom prst="rect">
            <a:avLst/>
          </a:prstGeom>
          <a:noFill/>
        </p:spPr>
        <p:txBody>
          <a:bodyPr wrap="square" rtlCol="0">
            <a:spAutoFit/>
          </a:bodyPr>
          <a:lstStyle/>
          <a:p>
            <a:pPr marL="342900" lvl="0" indent="-342900" fontAlgn="base">
              <a:buFont typeface="Arial" panose="020B0604020202020204" pitchFamily="34" charset="0"/>
              <a:buChar char="•"/>
            </a:pPr>
            <a:r>
              <a:rPr lang="en-US" sz="2400">
                <a:latin typeface="Tahoma" panose="020B0604030504040204" pitchFamily="34" charset="0"/>
                <a:ea typeface="Tahoma" panose="020B0604030504040204" pitchFamily="34" charset="0"/>
                <a:cs typeface="Tahoma" panose="020B0604030504040204" pitchFamily="34" charset="0"/>
              </a:rPr>
              <a:t>Condensation</a:t>
            </a:r>
          </a:p>
        </p:txBody>
      </p:sp>
      <p:sp>
        <p:nvSpPr>
          <p:cNvPr id="9" name="TextBox 8">
            <a:extLst>
              <a:ext uri="{FF2B5EF4-FFF2-40B4-BE49-F238E27FC236}">
                <a16:creationId xmlns:a16="http://schemas.microsoft.com/office/drawing/2014/main" id="{572CD493-A540-4A2E-A4C2-DC40C468535F}"/>
              </a:ext>
            </a:extLst>
          </p:cNvPr>
          <p:cNvSpPr txBox="1"/>
          <p:nvPr/>
        </p:nvSpPr>
        <p:spPr>
          <a:xfrm>
            <a:off x="770945" y="3916164"/>
            <a:ext cx="3404260" cy="461665"/>
          </a:xfrm>
          <a:prstGeom prst="rect">
            <a:avLst/>
          </a:prstGeom>
          <a:noFill/>
        </p:spPr>
        <p:txBody>
          <a:bodyPr wrap="square" rtlCol="0">
            <a:spAutoFit/>
          </a:bodyPr>
          <a:lstStyle/>
          <a:p>
            <a:pPr marL="342900" lvl="0" indent="-342900" fontAlgn="base">
              <a:buFont typeface="Arial" panose="020B0604020202020204" pitchFamily="34" charset="0"/>
              <a:buChar char="•"/>
            </a:pPr>
            <a:r>
              <a:rPr lang="en-US" sz="2400">
                <a:latin typeface="Tahoma" panose="020B0604030504040204" pitchFamily="34" charset="0"/>
                <a:ea typeface="Tahoma" panose="020B0604030504040204" pitchFamily="34" charset="0"/>
                <a:cs typeface="Tahoma" panose="020B0604030504040204" pitchFamily="34" charset="0"/>
              </a:rPr>
              <a:t>Material failure  </a:t>
            </a:r>
            <a:r>
              <a:rPr lang="en-US">
                <a:latin typeface="Tahoma" panose="020B0604030504040204" pitchFamily="34" charset="0"/>
                <a:ea typeface="Tahoma" panose="020B0604030504040204" pitchFamily="34" charset="0"/>
                <a:cs typeface="Tahoma" panose="020B0604030504040204" pitchFamily="34" charset="0"/>
              </a:rPr>
              <a:t>  </a:t>
            </a:r>
          </a:p>
        </p:txBody>
      </p:sp>
      <p:sp>
        <p:nvSpPr>
          <p:cNvPr id="10" name="TextBox 9">
            <a:extLst>
              <a:ext uri="{FF2B5EF4-FFF2-40B4-BE49-F238E27FC236}">
                <a16:creationId xmlns:a16="http://schemas.microsoft.com/office/drawing/2014/main" id="{A06126B9-F3C5-4C70-B8D1-50AD44C1D636}"/>
              </a:ext>
            </a:extLst>
          </p:cNvPr>
          <p:cNvSpPr txBox="1"/>
          <p:nvPr/>
        </p:nvSpPr>
        <p:spPr>
          <a:xfrm>
            <a:off x="770944" y="4476671"/>
            <a:ext cx="3744685" cy="461665"/>
          </a:xfrm>
          <a:prstGeom prst="rect">
            <a:avLst/>
          </a:prstGeom>
          <a:noFill/>
        </p:spPr>
        <p:txBody>
          <a:bodyPr wrap="square" rtlCol="0">
            <a:spAutoFit/>
          </a:bodyPr>
          <a:lstStyle/>
          <a:p>
            <a:pPr marL="342900" lvl="0" indent="-342900" fontAlgn="base">
              <a:buFont typeface="Arial" panose="020B0604020202020204" pitchFamily="34" charset="0"/>
              <a:buChar char="•"/>
            </a:pPr>
            <a:r>
              <a:rPr lang="en-US" sz="2400">
                <a:latin typeface="Tahoma" panose="020B0604030504040204" pitchFamily="34" charset="0"/>
                <a:ea typeface="Tahoma" panose="020B0604030504040204" pitchFamily="34" charset="0"/>
                <a:cs typeface="Tahoma" panose="020B0604030504040204" pitchFamily="34" charset="0"/>
              </a:rPr>
              <a:t>Corrosion</a:t>
            </a:r>
          </a:p>
        </p:txBody>
      </p:sp>
      <p:sp>
        <p:nvSpPr>
          <p:cNvPr id="11" name="TextBox 10">
            <a:extLst>
              <a:ext uri="{FF2B5EF4-FFF2-40B4-BE49-F238E27FC236}">
                <a16:creationId xmlns:a16="http://schemas.microsoft.com/office/drawing/2014/main" id="{EFE4DF8C-E89C-4161-9222-1574AA1326B4}"/>
              </a:ext>
            </a:extLst>
          </p:cNvPr>
          <p:cNvSpPr txBox="1"/>
          <p:nvPr/>
        </p:nvSpPr>
        <p:spPr>
          <a:xfrm>
            <a:off x="770944" y="5006776"/>
            <a:ext cx="3744685" cy="461665"/>
          </a:xfrm>
          <a:prstGeom prst="rect">
            <a:avLst/>
          </a:prstGeom>
          <a:noFill/>
        </p:spPr>
        <p:txBody>
          <a:bodyPr wrap="square" rtlCol="0">
            <a:spAutoFit/>
          </a:bodyPr>
          <a:lstStyle/>
          <a:p>
            <a:pPr marL="342900" lvl="0" indent="-342900" fontAlgn="base">
              <a:buFont typeface="Arial" panose="020B0604020202020204" pitchFamily="34" charset="0"/>
              <a:buChar char="•"/>
            </a:pPr>
            <a:r>
              <a:rPr lang="en-US" sz="2400">
                <a:latin typeface="Tahoma" panose="020B0604030504040204" pitchFamily="34" charset="0"/>
                <a:ea typeface="Tahoma" panose="020B0604030504040204" pitchFamily="34" charset="0"/>
                <a:cs typeface="Tahoma" panose="020B0604030504040204" pitchFamily="34" charset="0"/>
              </a:rPr>
              <a:t>Faulty installation </a:t>
            </a:r>
            <a:r>
              <a:rPr lang="en-US">
                <a:latin typeface="Tahoma" panose="020B0604030504040204" pitchFamily="34" charset="0"/>
                <a:ea typeface="Tahoma" panose="020B0604030504040204" pitchFamily="34" charset="0"/>
                <a:cs typeface="Tahoma" panose="020B0604030504040204" pitchFamily="34" charset="0"/>
              </a:rPr>
              <a:t>      </a:t>
            </a:r>
          </a:p>
        </p:txBody>
      </p:sp>
      <p:sp>
        <p:nvSpPr>
          <p:cNvPr id="12" name="TextBox 11">
            <a:extLst>
              <a:ext uri="{FF2B5EF4-FFF2-40B4-BE49-F238E27FC236}">
                <a16:creationId xmlns:a16="http://schemas.microsoft.com/office/drawing/2014/main" id="{3BA8AC58-66CF-49D8-8FB8-BBB7BBFB2A8D}"/>
              </a:ext>
            </a:extLst>
          </p:cNvPr>
          <p:cNvSpPr txBox="1"/>
          <p:nvPr/>
        </p:nvSpPr>
        <p:spPr>
          <a:xfrm>
            <a:off x="770944" y="5494770"/>
            <a:ext cx="3157451" cy="461665"/>
          </a:xfrm>
          <a:prstGeom prst="rect">
            <a:avLst/>
          </a:prstGeom>
          <a:noFill/>
        </p:spPr>
        <p:txBody>
          <a:bodyPr wrap="square" rtlCol="0">
            <a:spAutoFit/>
          </a:bodyPr>
          <a:lstStyle/>
          <a:p>
            <a:pPr marL="342900" lvl="0" indent="-342900" fontAlgn="base">
              <a:buFont typeface="Arial" panose="020B0604020202020204" pitchFamily="34" charset="0"/>
              <a:buChar char="•"/>
            </a:pPr>
            <a:r>
              <a:rPr lang="en-US" sz="2400">
                <a:latin typeface="Tahoma" panose="020B0604030504040204" pitchFamily="34" charset="0"/>
                <a:ea typeface="Tahoma" panose="020B0604030504040204" pitchFamily="34" charset="0"/>
                <a:cs typeface="Tahoma" panose="020B0604030504040204" pitchFamily="34" charset="0"/>
              </a:rPr>
              <a:t>Wiring errors</a:t>
            </a:r>
          </a:p>
        </p:txBody>
      </p:sp>
      <p:pic>
        <p:nvPicPr>
          <p:cNvPr id="1026" name="Picture 2">
            <a:extLst>
              <a:ext uri="{FF2B5EF4-FFF2-40B4-BE49-F238E27FC236}">
                <a16:creationId xmlns:a16="http://schemas.microsoft.com/office/drawing/2014/main" id="{C80B9E6B-F6E1-4B19-A05D-7DB81DA406CE}"/>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4051200" y="2613404"/>
            <a:ext cx="4769474" cy="31961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1349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8" grpId="0"/>
      <p:bldP spid="9" grpId="0"/>
      <p:bldP spid="10" grpId="0"/>
      <p:bldP spid="11" grpId="0"/>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18604F1-811C-4788-8544-CD20717B55EF}"/>
              </a:ext>
            </a:extLst>
          </p:cNvPr>
          <p:cNvSpPr/>
          <p:nvPr/>
        </p:nvSpPr>
        <p:spPr>
          <a:xfrm>
            <a:off x="76200" y="76200"/>
            <a:ext cx="8991600" cy="1077218"/>
          </a:xfrm>
          <a:prstGeom prst="rect">
            <a:avLst/>
          </a:prstGeom>
          <a:solidFill>
            <a:schemeClr val="bg1"/>
          </a:solidFill>
        </p:spPr>
        <p:txBody>
          <a:bodyPr wrap="square">
            <a:spAutoFit/>
          </a:bodyPr>
          <a:lstStyle/>
          <a:p>
            <a:pPr algn="ctr"/>
            <a:endParaRPr lang="en-US" sz="800" b="1">
              <a:latin typeface="Tahoma" panose="020B0604030504040204" pitchFamily="34" charset="0"/>
              <a:ea typeface="Tahoma" panose="020B0604030504040204" pitchFamily="34" charset="0"/>
              <a:cs typeface="Tahoma" panose="020B0604030504040204" pitchFamily="34" charset="0"/>
            </a:endParaRPr>
          </a:p>
          <a:p>
            <a:pPr algn="ctr"/>
            <a:endParaRPr lang="en-US" sz="800" b="1">
              <a:latin typeface="Tahoma" panose="020B0604030504040204" pitchFamily="34" charset="0"/>
              <a:ea typeface="Tahoma" panose="020B0604030504040204" pitchFamily="34" charset="0"/>
              <a:cs typeface="Tahoma" panose="020B0604030504040204" pitchFamily="34" charset="0"/>
            </a:endParaRPr>
          </a:p>
          <a:p>
            <a:pPr algn="ctr"/>
            <a:r>
              <a:rPr lang="en-US" sz="4000" b="1">
                <a:latin typeface="Tahoma" panose="020B0604030504040204" pitchFamily="34" charset="0"/>
                <a:ea typeface="Tahoma" panose="020B0604030504040204" pitchFamily="34" charset="0"/>
                <a:cs typeface="Tahoma" panose="020B0604030504040204" pitchFamily="34" charset="0"/>
              </a:rPr>
              <a:t>Arc Flash Prevention</a:t>
            </a:r>
          </a:p>
          <a:p>
            <a:pPr algn="ctr"/>
            <a:endParaRPr lang="en-US" sz="800" b="1">
              <a:latin typeface="Tahoma" panose="020B0604030504040204" pitchFamily="34" charset="0"/>
              <a:ea typeface="Tahoma" panose="020B0604030504040204" pitchFamily="34" charset="0"/>
              <a:cs typeface="Tahoma" panose="020B0604030504040204" pitchFamily="34" charset="0"/>
            </a:endParaRPr>
          </a:p>
        </p:txBody>
      </p:sp>
      <p:sp>
        <p:nvSpPr>
          <p:cNvPr id="5" name="TextBox 4">
            <a:extLst>
              <a:ext uri="{FF2B5EF4-FFF2-40B4-BE49-F238E27FC236}">
                <a16:creationId xmlns:a16="http://schemas.microsoft.com/office/drawing/2014/main" id="{6364A509-F781-4BA4-8D2A-B1FFBC881B7A}"/>
              </a:ext>
            </a:extLst>
          </p:cNvPr>
          <p:cNvSpPr txBox="1"/>
          <p:nvPr/>
        </p:nvSpPr>
        <p:spPr>
          <a:xfrm>
            <a:off x="495300" y="1174551"/>
            <a:ext cx="8267700" cy="1569660"/>
          </a:xfrm>
          <a:prstGeom prst="rect">
            <a:avLst/>
          </a:prstGeom>
          <a:noFill/>
        </p:spPr>
        <p:txBody>
          <a:bodyPr wrap="square" rtlCol="0">
            <a:spAutoFit/>
          </a:bodyPr>
          <a:lstStyle/>
          <a:p>
            <a:r>
              <a:rPr lang="en-US" sz="2400"/>
              <a:t>Preventing an arc flash incident starts by following up-to-date safe work practices and procedures. The National Fire Protection Association, or NFPA, publishes current safe work practices that will enable you to recognize and avoid arc flash hazards.</a:t>
            </a:r>
          </a:p>
        </p:txBody>
      </p:sp>
      <p:sp>
        <p:nvSpPr>
          <p:cNvPr id="3" name="TextBox 2">
            <a:extLst>
              <a:ext uri="{FF2B5EF4-FFF2-40B4-BE49-F238E27FC236}">
                <a16:creationId xmlns:a16="http://schemas.microsoft.com/office/drawing/2014/main" id="{E634C9B5-09CA-466E-9D35-2906041944A8}"/>
              </a:ext>
            </a:extLst>
          </p:cNvPr>
          <p:cNvSpPr txBox="1"/>
          <p:nvPr/>
        </p:nvSpPr>
        <p:spPr>
          <a:xfrm>
            <a:off x="495300" y="2744211"/>
            <a:ext cx="3543300" cy="1569660"/>
          </a:xfrm>
          <a:prstGeom prst="rect">
            <a:avLst/>
          </a:prstGeom>
          <a:noFill/>
        </p:spPr>
        <p:txBody>
          <a:bodyPr wrap="square" rtlCol="0">
            <a:spAutoFit/>
          </a:bodyPr>
          <a:lstStyle/>
          <a:p>
            <a:r>
              <a:rPr lang="en-US" sz="2400"/>
              <a:t>Almost all arc flash accidents happen when workers are untrained or ignore safe work practices.</a:t>
            </a:r>
          </a:p>
        </p:txBody>
      </p:sp>
      <p:pic>
        <p:nvPicPr>
          <p:cNvPr id="6" name="Picture 5" descr="A picture containing indoor, man, refrigerator, young&#10;&#10;Description automatically generated">
            <a:extLst>
              <a:ext uri="{FF2B5EF4-FFF2-40B4-BE49-F238E27FC236}">
                <a16:creationId xmlns:a16="http://schemas.microsoft.com/office/drawing/2014/main" id="{EC0B7932-91F3-4D92-A3FA-C7A7D4DDD4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95831" y="3429001"/>
            <a:ext cx="5002449" cy="3352800"/>
          </a:xfrm>
          <a:prstGeom prst="rect">
            <a:avLst/>
          </a:prstGeom>
        </p:spPr>
      </p:pic>
      <p:sp>
        <p:nvSpPr>
          <p:cNvPr id="7" name="TextBox 6">
            <a:extLst>
              <a:ext uri="{FF2B5EF4-FFF2-40B4-BE49-F238E27FC236}">
                <a16:creationId xmlns:a16="http://schemas.microsoft.com/office/drawing/2014/main" id="{6EB321A7-370C-4D0D-B206-616507E9CFBE}"/>
              </a:ext>
            </a:extLst>
          </p:cNvPr>
          <p:cNvSpPr txBox="1"/>
          <p:nvPr/>
        </p:nvSpPr>
        <p:spPr>
          <a:xfrm>
            <a:off x="495300" y="4267200"/>
            <a:ext cx="3543300" cy="1938992"/>
          </a:xfrm>
          <a:prstGeom prst="rect">
            <a:avLst/>
          </a:prstGeom>
          <a:noFill/>
        </p:spPr>
        <p:txBody>
          <a:bodyPr wrap="square" rtlCol="0">
            <a:spAutoFit/>
          </a:bodyPr>
          <a:lstStyle/>
          <a:p>
            <a:r>
              <a:rPr lang="en-US" sz="2400" b="1"/>
              <a:t>Never work on an electrical task without being properly</a:t>
            </a:r>
            <a:endParaRPr lang="en-US" sz="2400"/>
          </a:p>
          <a:p>
            <a:r>
              <a:rPr lang="en-US" sz="2400" b="1" i="1"/>
              <a:t>qualified </a:t>
            </a:r>
            <a:r>
              <a:rPr lang="en-US" sz="2400" b="1"/>
              <a:t>for the work being performed.</a:t>
            </a:r>
            <a:endParaRPr lang="en-US" sz="2400"/>
          </a:p>
        </p:txBody>
      </p:sp>
    </p:spTree>
    <p:extLst>
      <p:ext uri="{BB962C8B-B14F-4D97-AF65-F5344CB8AC3E}">
        <p14:creationId xmlns:p14="http://schemas.microsoft.com/office/powerpoint/2010/main" val="1331995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a:t>Electrical Hazards</a:t>
            </a:r>
          </a:p>
        </p:txBody>
      </p:sp>
      <p:graphicFrame>
        <p:nvGraphicFramePr>
          <p:cNvPr id="5" name="Content Placeholder 2">
            <a:extLst>
              <a:ext uri="{FF2B5EF4-FFF2-40B4-BE49-F238E27FC236}">
                <a16:creationId xmlns:a16="http://schemas.microsoft.com/office/drawing/2014/main" id="{7A2CFB3F-9D82-8F67-F3B4-2E2F80CB7068}"/>
              </a:ext>
            </a:extLst>
          </p:cNvPr>
          <p:cNvGraphicFramePr>
            <a:graphicFrameLocks noGrp="1"/>
          </p:cNvGraphicFramePr>
          <p:nvPr>
            <p:ph idx="1"/>
            <p:extLst>
              <p:ext uri="{D42A27DB-BD31-4B8C-83A1-F6EECF244321}">
                <p14:modId xmlns:p14="http://schemas.microsoft.com/office/powerpoint/2010/main" val="1740169298"/>
              </p:ext>
            </p:extLst>
          </p:nvPr>
        </p:nvGraphicFramePr>
        <p:xfrm>
          <a:off x="1371600" y="1504950"/>
          <a:ext cx="7315200" cy="44958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159879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a:t>Electrical Hazards</a:t>
            </a:r>
          </a:p>
        </p:txBody>
      </p:sp>
      <p:pic>
        <p:nvPicPr>
          <p:cNvPr id="4" name="Content Placeholder 3">
            <a:extLst>
              <a:ext uri="{FF2B5EF4-FFF2-40B4-BE49-F238E27FC236}">
                <a16:creationId xmlns:a16="http://schemas.microsoft.com/office/drawing/2014/main" id="{4E1253D5-2039-D3C6-A49C-AF1FA37243EE}"/>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907280" y="2114550"/>
            <a:ext cx="3626304" cy="3017520"/>
          </a:xfrm>
          <a:prstGeom prst="rect">
            <a:avLst/>
          </a:prstGeom>
        </p:spPr>
      </p:pic>
      <p:graphicFrame>
        <p:nvGraphicFramePr>
          <p:cNvPr id="5" name="Content Placeholder 2">
            <a:extLst>
              <a:ext uri="{FF2B5EF4-FFF2-40B4-BE49-F238E27FC236}">
                <a16:creationId xmlns:a16="http://schemas.microsoft.com/office/drawing/2014/main" id="{E15855CA-0212-F12F-4C7A-C3285BD08246}"/>
              </a:ext>
            </a:extLst>
          </p:cNvPr>
          <p:cNvGraphicFramePr>
            <a:graphicFrameLocks noGrp="1"/>
          </p:cNvGraphicFramePr>
          <p:nvPr>
            <p:ph sz="half" idx="1"/>
            <p:extLst>
              <p:ext uri="{D42A27DB-BD31-4B8C-83A1-F6EECF244321}">
                <p14:modId xmlns:p14="http://schemas.microsoft.com/office/powerpoint/2010/main" val="3896612000"/>
              </p:ext>
            </p:extLst>
          </p:nvPr>
        </p:nvGraphicFramePr>
        <p:xfrm>
          <a:off x="205740" y="994410"/>
          <a:ext cx="4290060" cy="542925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9768731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Electrical Hazards</a:t>
            </a:r>
          </a:p>
        </p:txBody>
      </p:sp>
      <p:sp>
        <p:nvSpPr>
          <p:cNvPr id="3" name="Content Placeholder 2"/>
          <p:cNvSpPr>
            <a:spLocks noGrp="1"/>
          </p:cNvSpPr>
          <p:nvPr>
            <p:ph idx="1"/>
          </p:nvPr>
        </p:nvSpPr>
        <p:spPr>
          <a:xfrm>
            <a:off x="609600" y="1265817"/>
            <a:ext cx="7924800" cy="3382384"/>
          </a:xfrm>
        </p:spPr>
        <p:txBody>
          <a:bodyPr/>
          <a:lstStyle/>
          <a:p>
            <a:pPr marL="0" indent="0">
              <a:buNone/>
            </a:pPr>
            <a:r>
              <a:rPr lang="en-US" dirty="0"/>
              <a:t>Examples of fatal accidents:</a:t>
            </a:r>
          </a:p>
          <a:p>
            <a:r>
              <a:rPr lang="en-US" sz="2800" dirty="0"/>
              <a:t>Case #1: Worker electrocuted when the ladder came in contact with overhead power lines</a:t>
            </a:r>
          </a:p>
          <a:p>
            <a:endParaRPr lang="en-US" sz="2800" dirty="0"/>
          </a:p>
          <a:p>
            <a:r>
              <a:rPr lang="en-US" sz="2800" dirty="0"/>
              <a:t>Case #2: Worker electrocuted when mast came in contact with high voltage overhead lines</a:t>
            </a:r>
          </a:p>
        </p:txBody>
      </p:sp>
    </p:spTree>
    <p:extLst>
      <p:ext uri="{BB962C8B-B14F-4D97-AF65-F5344CB8AC3E}">
        <p14:creationId xmlns:p14="http://schemas.microsoft.com/office/powerpoint/2010/main" val="41590809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Electrical Hazards</a:t>
            </a:r>
          </a:p>
        </p:txBody>
      </p:sp>
      <p:sp>
        <p:nvSpPr>
          <p:cNvPr id="3" name="Content Placeholder 2"/>
          <p:cNvSpPr>
            <a:spLocks noGrp="1"/>
          </p:cNvSpPr>
          <p:nvPr>
            <p:ph idx="1"/>
          </p:nvPr>
        </p:nvSpPr>
        <p:spPr>
          <a:xfrm>
            <a:off x="762000" y="1447801"/>
            <a:ext cx="7696200" cy="2666999"/>
          </a:xfrm>
        </p:spPr>
        <p:txBody>
          <a:bodyPr/>
          <a:lstStyle/>
          <a:p>
            <a:r>
              <a:rPr lang="en-US" sz="2800"/>
              <a:t>Case #3: Worker changing energized ballast on light fixture was electrocuted and fell to the concrete floor while working from an 8' fiberglass stepladder. </a:t>
            </a:r>
          </a:p>
        </p:txBody>
      </p:sp>
    </p:spTree>
    <p:extLst>
      <p:ext uri="{BB962C8B-B14F-4D97-AF65-F5344CB8AC3E}">
        <p14:creationId xmlns:p14="http://schemas.microsoft.com/office/powerpoint/2010/main" val="16449366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Electrical</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14400" y="1066800"/>
            <a:ext cx="2819400" cy="4360672"/>
          </a:xfrm>
          <a:prstGeom prst="rect">
            <a:avLst/>
          </a:prstGeom>
          <a:ln w="19050" cap="sq">
            <a:solidFill>
              <a:srgbClr val="000000"/>
            </a:solidFill>
            <a:prstDash val="solid"/>
            <a:miter lim="800000"/>
          </a:ln>
          <a:effec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5000" y="1311442"/>
            <a:ext cx="2381250" cy="1695450"/>
          </a:xfrm>
          <a:prstGeom prst="rect">
            <a:avLst/>
          </a:prstGeom>
          <a:ln w="19050" cap="sq">
            <a:solidFill>
              <a:srgbClr val="000000"/>
            </a:solidFill>
            <a:prstDash val="solid"/>
            <a:miter lim="800000"/>
          </a:ln>
          <a:effectLst/>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65127" y="3899194"/>
            <a:ext cx="2857500" cy="1428750"/>
          </a:xfrm>
          <a:prstGeom prst="rect">
            <a:avLst/>
          </a:prstGeom>
          <a:ln w="19050" cap="sq">
            <a:solidFill>
              <a:srgbClr val="000000"/>
            </a:solidFill>
            <a:prstDash val="solid"/>
            <a:miter lim="800000"/>
          </a:ln>
          <a:effectLst/>
        </p:spPr>
      </p:pic>
      <p:sp>
        <p:nvSpPr>
          <p:cNvPr id="6" name="TextBox 5"/>
          <p:cNvSpPr txBox="1"/>
          <p:nvPr/>
        </p:nvSpPr>
        <p:spPr>
          <a:xfrm>
            <a:off x="3958736" y="5715000"/>
            <a:ext cx="1226527" cy="215444"/>
          </a:xfrm>
          <a:prstGeom prst="rect">
            <a:avLst/>
          </a:prstGeom>
          <a:noFill/>
        </p:spPr>
        <p:txBody>
          <a:bodyPr wrap="square" rtlCol="0">
            <a:spAutoFit/>
          </a:bodyPr>
          <a:lstStyle/>
          <a:p>
            <a:pPr algn="ctr"/>
            <a:r>
              <a:rPr lang="en-US" sz="800"/>
              <a:t>Source of photos: OSHA</a:t>
            </a:r>
          </a:p>
        </p:txBody>
      </p:sp>
    </p:spTree>
    <p:extLst>
      <p:ext uri="{BB962C8B-B14F-4D97-AF65-F5344CB8AC3E}">
        <p14:creationId xmlns:p14="http://schemas.microsoft.com/office/powerpoint/2010/main" val="13811928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Electrical Hazards</a:t>
            </a:r>
          </a:p>
        </p:txBody>
      </p:sp>
      <p:sp>
        <p:nvSpPr>
          <p:cNvPr id="3" name="Content Placeholder 2"/>
          <p:cNvSpPr>
            <a:spLocks noGrp="1"/>
          </p:cNvSpPr>
          <p:nvPr>
            <p:ph idx="1"/>
          </p:nvPr>
        </p:nvSpPr>
        <p:spPr>
          <a:xfrm>
            <a:off x="457200" y="1143001"/>
            <a:ext cx="7315200" cy="2285999"/>
          </a:xfrm>
        </p:spPr>
        <p:txBody>
          <a:bodyPr/>
          <a:lstStyle/>
          <a:p>
            <a:pPr marL="0" indent="0">
              <a:buNone/>
            </a:pPr>
            <a:r>
              <a:rPr lang="en-US"/>
              <a:t>U.S. Bureau of Labor Statistics:</a:t>
            </a:r>
          </a:p>
          <a:p>
            <a:r>
              <a:rPr lang="en-US" sz="2800"/>
              <a:t>156 electrocutions for 2014</a:t>
            </a:r>
          </a:p>
          <a:p>
            <a:r>
              <a:rPr lang="en-US" sz="2800"/>
              <a:t>Up from 141 in 2013</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7900" y="3037458"/>
            <a:ext cx="3136900" cy="2764285"/>
          </a:xfrm>
          <a:prstGeom prst="rect">
            <a:avLst/>
          </a:prstGeom>
          <a:ln>
            <a:solidFill>
              <a:schemeClr val="tx1"/>
            </a:solidFill>
          </a:ln>
        </p:spPr>
      </p:pic>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6070600" y="3932685"/>
            <a:ext cx="2378217" cy="1955800"/>
          </a:xfrm>
          <a:prstGeom prst="rect">
            <a:avLst/>
          </a:prstGeom>
          <a:ln>
            <a:solidFill>
              <a:schemeClr val="tx1"/>
            </a:solidFill>
          </a:ln>
        </p:spPr>
      </p:pic>
      <p:pic>
        <p:nvPicPr>
          <p:cNvPr id="6" name="Picture 5"/>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6061217" y="1764525"/>
            <a:ext cx="2387600" cy="1968500"/>
          </a:xfrm>
          <a:prstGeom prst="rect">
            <a:avLst/>
          </a:prstGeom>
          <a:ln>
            <a:solidFill>
              <a:schemeClr val="tx1"/>
            </a:solidFill>
          </a:ln>
        </p:spPr>
      </p:pic>
      <p:sp>
        <p:nvSpPr>
          <p:cNvPr id="7" name="TextBox 6"/>
          <p:cNvSpPr txBox="1"/>
          <p:nvPr/>
        </p:nvSpPr>
        <p:spPr>
          <a:xfrm>
            <a:off x="3958736" y="5888485"/>
            <a:ext cx="1226527" cy="215444"/>
          </a:xfrm>
          <a:prstGeom prst="rect">
            <a:avLst/>
          </a:prstGeom>
          <a:noFill/>
        </p:spPr>
        <p:txBody>
          <a:bodyPr wrap="square" rtlCol="0">
            <a:spAutoFit/>
          </a:bodyPr>
          <a:lstStyle/>
          <a:p>
            <a:pPr algn="ctr"/>
            <a:r>
              <a:rPr lang="en-US" sz="800"/>
              <a:t>Source of graphics: OSHA</a:t>
            </a:r>
          </a:p>
        </p:txBody>
      </p:sp>
    </p:spTree>
    <p:extLst>
      <p:ext uri="{BB962C8B-B14F-4D97-AF65-F5344CB8AC3E}">
        <p14:creationId xmlns:p14="http://schemas.microsoft.com/office/powerpoint/2010/main" val="24664605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b="1" kern="1200">
                <a:latin typeface="Tahoma" pitchFamily="34" charset="0"/>
                <a:ea typeface="+mj-ea"/>
                <a:cs typeface="Tahoma" pitchFamily="34" charset="0"/>
              </a:rPr>
              <a:t>Types of Electrical Hazards</a:t>
            </a:r>
          </a:p>
        </p:txBody>
      </p:sp>
      <p:sp>
        <p:nvSpPr>
          <p:cNvPr id="5" name="TextBox 4"/>
          <p:cNvSpPr txBox="1"/>
          <p:nvPr/>
        </p:nvSpPr>
        <p:spPr>
          <a:xfrm>
            <a:off x="6259830" y="5551170"/>
            <a:ext cx="1043940" cy="289560"/>
          </a:xfrm>
          <a:prstGeom prst="rect">
            <a:avLst/>
          </a:prstGeom>
        </p:spPr>
        <p:txBody>
          <a:bodyPr rtlCol="0">
            <a:normAutofit/>
          </a:bodyPr>
          <a:lstStyle/>
          <a:p>
            <a:pPr>
              <a:spcBef>
                <a:spcPct val="20000"/>
              </a:spcBef>
              <a:buFont typeface="Arial" pitchFamily="34" charset="0"/>
            </a:pPr>
            <a:r>
              <a:rPr lang="en-US" sz="1000" dirty="0">
                <a:latin typeface="Tahoma" pitchFamily="34" charset="0"/>
                <a:cs typeface="Tahoma" pitchFamily="34" charset="0"/>
              </a:rPr>
              <a:t>Source: NIOSH</a:t>
            </a:r>
          </a:p>
        </p:txBody>
      </p:sp>
      <p:graphicFrame>
        <p:nvGraphicFramePr>
          <p:cNvPr id="7" name="Content Placeholder 2">
            <a:extLst>
              <a:ext uri="{FF2B5EF4-FFF2-40B4-BE49-F238E27FC236}">
                <a16:creationId xmlns:a16="http://schemas.microsoft.com/office/drawing/2014/main" id="{15800418-8A1A-91C5-9227-6398061338AC}"/>
              </a:ext>
            </a:extLst>
          </p:cNvPr>
          <p:cNvGraphicFramePr>
            <a:graphicFrameLocks noGrp="1"/>
          </p:cNvGraphicFramePr>
          <p:nvPr>
            <p:ph sz="half" idx="1"/>
            <p:extLst>
              <p:ext uri="{D42A27DB-BD31-4B8C-83A1-F6EECF244321}">
                <p14:modId xmlns:p14="http://schemas.microsoft.com/office/powerpoint/2010/main" val="193340416"/>
              </p:ext>
            </p:extLst>
          </p:nvPr>
        </p:nvGraphicFramePr>
        <p:xfrm>
          <a:off x="457200" y="1447801"/>
          <a:ext cx="4038600"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Picture 7">
            <a:extLst>
              <a:ext uri="{FF2B5EF4-FFF2-40B4-BE49-F238E27FC236}">
                <a16:creationId xmlns:a16="http://schemas.microsoft.com/office/drawing/2014/main" id="{BABCBEE5-4FA7-5DA8-3947-A3C1E7078CE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741245" y="1922366"/>
            <a:ext cx="2755055" cy="3424789"/>
          </a:xfrm>
          <a:prstGeom prst="rect">
            <a:avLst/>
          </a:prstGeom>
          <a:ln w="19050">
            <a:solidFill>
              <a:schemeClr val="tx1"/>
            </a:solidFill>
          </a:ln>
        </p:spPr>
      </p:pic>
    </p:spTree>
    <p:extLst>
      <p:ext uri="{BB962C8B-B14F-4D97-AF65-F5344CB8AC3E}">
        <p14:creationId xmlns:p14="http://schemas.microsoft.com/office/powerpoint/2010/main" val="13025376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b="1" kern="1200">
                <a:latin typeface="Tahoma" pitchFamily="34" charset="0"/>
                <a:ea typeface="+mj-ea"/>
                <a:cs typeface="Tahoma" pitchFamily="34" charset="0"/>
              </a:rPr>
              <a:t>Types of Electrical Hazards</a:t>
            </a:r>
          </a:p>
        </p:txBody>
      </p:sp>
      <p:sp>
        <p:nvSpPr>
          <p:cNvPr id="5" name="TextBox 4"/>
          <p:cNvSpPr txBox="1"/>
          <p:nvPr/>
        </p:nvSpPr>
        <p:spPr>
          <a:xfrm>
            <a:off x="6294119" y="4823460"/>
            <a:ext cx="1101090" cy="262890"/>
          </a:xfrm>
          <a:prstGeom prst="rect">
            <a:avLst/>
          </a:prstGeom>
        </p:spPr>
        <p:txBody>
          <a:bodyPr rtlCol="0">
            <a:normAutofit/>
          </a:bodyPr>
          <a:lstStyle/>
          <a:p>
            <a:pPr>
              <a:spcBef>
                <a:spcPct val="20000"/>
              </a:spcBef>
              <a:buFont typeface="Arial" pitchFamily="34" charset="0"/>
            </a:pPr>
            <a:r>
              <a:rPr lang="en-US" sz="1050" dirty="0">
                <a:latin typeface="Tahoma" pitchFamily="34" charset="0"/>
                <a:cs typeface="Tahoma" pitchFamily="34" charset="0"/>
              </a:rPr>
              <a:t>Source: OSHA</a:t>
            </a:r>
          </a:p>
        </p:txBody>
      </p:sp>
      <p:graphicFrame>
        <p:nvGraphicFramePr>
          <p:cNvPr id="8" name="Content Placeholder 2">
            <a:extLst>
              <a:ext uri="{FF2B5EF4-FFF2-40B4-BE49-F238E27FC236}">
                <a16:creationId xmlns:a16="http://schemas.microsoft.com/office/drawing/2014/main" id="{A7F6EFB6-3368-AD4C-E2B1-7FA0D4FBF789}"/>
              </a:ext>
            </a:extLst>
          </p:cNvPr>
          <p:cNvGraphicFramePr>
            <a:graphicFrameLocks noGrp="1"/>
          </p:cNvGraphicFramePr>
          <p:nvPr>
            <p:ph sz="half" idx="1"/>
            <p:extLst>
              <p:ext uri="{D42A27DB-BD31-4B8C-83A1-F6EECF244321}">
                <p14:modId xmlns:p14="http://schemas.microsoft.com/office/powerpoint/2010/main" val="1214784897"/>
              </p:ext>
            </p:extLst>
          </p:nvPr>
        </p:nvGraphicFramePr>
        <p:xfrm>
          <a:off x="457200" y="1447801"/>
          <a:ext cx="4038600"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a:extLst>
              <a:ext uri="{FF2B5EF4-FFF2-40B4-BE49-F238E27FC236}">
                <a16:creationId xmlns:a16="http://schemas.microsoft.com/office/drawing/2014/main" id="{2DC618DB-D0BD-C64D-5147-F723A4C7609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48475" y="2767501"/>
            <a:ext cx="1792379" cy="1932599"/>
          </a:xfrm>
          <a:prstGeom prst="rect">
            <a:avLst/>
          </a:prstGeom>
        </p:spPr>
      </p:pic>
    </p:spTree>
    <p:extLst>
      <p:ext uri="{BB962C8B-B14F-4D97-AF65-F5344CB8AC3E}">
        <p14:creationId xmlns:p14="http://schemas.microsoft.com/office/powerpoint/2010/main" val="13406739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a:t>Types of Electrical Hazards</a:t>
            </a:r>
          </a:p>
        </p:txBody>
      </p:sp>
      <p:graphicFrame>
        <p:nvGraphicFramePr>
          <p:cNvPr id="5" name="Content Placeholder 2">
            <a:extLst>
              <a:ext uri="{FF2B5EF4-FFF2-40B4-BE49-F238E27FC236}">
                <a16:creationId xmlns:a16="http://schemas.microsoft.com/office/drawing/2014/main" id="{09A2024B-8768-6B2E-3337-00DE9E61EAE3}"/>
              </a:ext>
            </a:extLst>
          </p:cNvPr>
          <p:cNvGraphicFramePr>
            <a:graphicFrameLocks noGrp="1"/>
          </p:cNvGraphicFramePr>
          <p:nvPr>
            <p:ph idx="1"/>
            <p:extLst>
              <p:ext uri="{D42A27DB-BD31-4B8C-83A1-F6EECF244321}">
                <p14:modId xmlns:p14="http://schemas.microsoft.com/office/powerpoint/2010/main" val="1238240535"/>
              </p:ext>
            </p:extLst>
          </p:nvPr>
        </p:nvGraphicFramePr>
        <p:xfrm>
          <a:off x="914400" y="1447800"/>
          <a:ext cx="7315200" cy="44958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66211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b="1" kern="1200">
                <a:latin typeface="Tahoma" pitchFamily="34" charset="0"/>
                <a:ea typeface="+mj-ea"/>
                <a:cs typeface="Tahoma" pitchFamily="34" charset="0"/>
              </a:rPr>
              <a:t>Types of Electrical Hazards</a:t>
            </a:r>
          </a:p>
        </p:txBody>
      </p:sp>
      <p:sp>
        <p:nvSpPr>
          <p:cNvPr id="5" name="TextBox 4"/>
          <p:cNvSpPr txBox="1"/>
          <p:nvPr/>
        </p:nvSpPr>
        <p:spPr>
          <a:xfrm>
            <a:off x="6718936" y="5629236"/>
            <a:ext cx="1021080" cy="278129"/>
          </a:xfrm>
          <a:prstGeom prst="rect">
            <a:avLst/>
          </a:prstGeom>
        </p:spPr>
        <p:txBody>
          <a:bodyPr rtlCol="0">
            <a:normAutofit/>
          </a:bodyPr>
          <a:lstStyle/>
          <a:p>
            <a:pPr>
              <a:spcBef>
                <a:spcPct val="20000"/>
              </a:spcBef>
              <a:buFont typeface="Arial" pitchFamily="34" charset="0"/>
            </a:pPr>
            <a:r>
              <a:rPr lang="en-US" sz="1000" dirty="0">
                <a:latin typeface="Tahoma" pitchFamily="34" charset="0"/>
                <a:cs typeface="Tahoma" pitchFamily="34" charset="0"/>
              </a:rPr>
              <a:t>Source: OSHA</a:t>
            </a:r>
          </a:p>
        </p:txBody>
      </p:sp>
      <p:graphicFrame>
        <p:nvGraphicFramePr>
          <p:cNvPr id="10" name="Content Placeholder 2">
            <a:extLst>
              <a:ext uri="{FF2B5EF4-FFF2-40B4-BE49-F238E27FC236}">
                <a16:creationId xmlns:a16="http://schemas.microsoft.com/office/drawing/2014/main" id="{7EE3502B-8B0E-252D-1A92-B4642BC50F95}"/>
              </a:ext>
            </a:extLst>
          </p:cNvPr>
          <p:cNvGraphicFramePr>
            <a:graphicFrameLocks noGrp="1"/>
          </p:cNvGraphicFramePr>
          <p:nvPr>
            <p:ph sz="half" idx="1"/>
            <p:extLst>
              <p:ext uri="{D42A27DB-BD31-4B8C-83A1-F6EECF244321}">
                <p14:modId xmlns:p14="http://schemas.microsoft.com/office/powerpoint/2010/main" val="2731060813"/>
              </p:ext>
            </p:extLst>
          </p:nvPr>
        </p:nvGraphicFramePr>
        <p:xfrm>
          <a:off x="457200" y="1447800"/>
          <a:ext cx="4038600" cy="50672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a:extLst>
              <a:ext uri="{FF2B5EF4-FFF2-40B4-BE49-F238E27FC236}">
                <a16:creationId xmlns:a16="http://schemas.microsoft.com/office/drawing/2014/main" id="{C6A01553-B0B0-E6EA-C65D-8D49D54EA98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772151" y="2152909"/>
            <a:ext cx="2914650" cy="3476327"/>
          </a:xfrm>
          <a:prstGeom prst="rect">
            <a:avLst/>
          </a:prstGeom>
        </p:spPr>
      </p:pic>
    </p:spTree>
    <p:extLst>
      <p:ext uri="{BB962C8B-B14F-4D97-AF65-F5344CB8AC3E}">
        <p14:creationId xmlns:p14="http://schemas.microsoft.com/office/powerpoint/2010/main" val="24060438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18604F1-811C-4788-8544-CD20717B55EF}"/>
              </a:ext>
            </a:extLst>
          </p:cNvPr>
          <p:cNvSpPr/>
          <p:nvPr/>
        </p:nvSpPr>
        <p:spPr>
          <a:xfrm>
            <a:off x="76200" y="-90050"/>
            <a:ext cx="8991600" cy="1446550"/>
          </a:xfrm>
          <a:prstGeom prst="rect">
            <a:avLst/>
          </a:prstGeom>
          <a:solidFill>
            <a:schemeClr val="bg1"/>
          </a:solidFill>
        </p:spPr>
        <p:txBody>
          <a:bodyPr wrap="square">
            <a:spAutoFit/>
          </a:bodyPr>
          <a:lstStyle/>
          <a:p>
            <a:pPr algn="ctr"/>
            <a:endParaRPr lang="en-US" sz="800" b="1">
              <a:latin typeface="Tahoma" panose="020B0604030504040204" pitchFamily="34" charset="0"/>
              <a:ea typeface="Tahoma" panose="020B0604030504040204" pitchFamily="34" charset="0"/>
              <a:cs typeface="Tahoma" panose="020B0604030504040204" pitchFamily="34" charset="0"/>
            </a:endParaRPr>
          </a:p>
          <a:p>
            <a:pPr algn="ctr"/>
            <a:r>
              <a:rPr lang="en-US" sz="3600" b="1">
                <a:latin typeface="Tahoma" panose="020B0604030504040204" pitchFamily="34" charset="0"/>
                <a:ea typeface="Tahoma" panose="020B0604030504040204" pitchFamily="34" charset="0"/>
                <a:cs typeface="Tahoma" panose="020B0604030504040204" pitchFamily="34" charset="0"/>
              </a:rPr>
              <a:t>Elevator Industry-Related Electrical Hazards</a:t>
            </a:r>
          </a:p>
          <a:p>
            <a:pPr algn="ctr"/>
            <a:endParaRPr lang="en-US" sz="800" b="1">
              <a:latin typeface="Tahoma" panose="020B0604030504040204" pitchFamily="34" charset="0"/>
              <a:ea typeface="Tahoma" panose="020B0604030504040204" pitchFamily="34" charset="0"/>
              <a:cs typeface="Tahoma" panose="020B0604030504040204" pitchFamily="34" charset="0"/>
            </a:endParaRPr>
          </a:p>
        </p:txBody>
      </p:sp>
      <p:sp>
        <p:nvSpPr>
          <p:cNvPr id="5" name="TextBox 4">
            <a:extLst>
              <a:ext uri="{FF2B5EF4-FFF2-40B4-BE49-F238E27FC236}">
                <a16:creationId xmlns:a16="http://schemas.microsoft.com/office/drawing/2014/main" id="{6364A509-F781-4BA4-8D2A-B1FFBC881B7A}"/>
              </a:ext>
            </a:extLst>
          </p:cNvPr>
          <p:cNvSpPr txBox="1"/>
          <p:nvPr/>
        </p:nvSpPr>
        <p:spPr>
          <a:xfrm>
            <a:off x="495300" y="1146881"/>
            <a:ext cx="8343900" cy="1938992"/>
          </a:xfrm>
          <a:prstGeom prst="rect">
            <a:avLst/>
          </a:prstGeom>
          <a:noFill/>
        </p:spPr>
        <p:txBody>
          <a:bodyPr wrap="square" rtlCol="0" anchor="t">
            <a:spAutoFit/>
          </a:bodyPr>
          <a:lstStyle/>
          <a:p>
            <a:r>
              <a:rPr lang="en-US" sz="2000">
                <a:latin typeface="Tahoma" panose="020B0604030504040204" pitchFamily="34" charset="0"/>
                <a:ea typeface="Tahoma" panose="020B0604030504040204" pitchFamily="34" charset="0"/>
                <a:cs typeface="Tahoma" panose="020B0604030504040204" pitchFamily="34" charset="0"/>
              </a:rPr>
              <a:t>Control cabinet doors should be closed any time work is not being done. This will eliminate accidental contact with any live components. The controller may be located inside the hoistway, and only accessible from the car top. Whenever possible, perform LOTO procedures before doing any work inside the control panel. Always follow your company’s LOTO and live work processes. </a:t>
            </a:r>
          </a:p>
        </p:txBody>
      </p:sp>
      <p:pic>
        <p:nvPicPr>
          <p:cNvPr id="4" name="Picture 3" descr="A picture containing sitting, room, blue, table&#10;&#10;Description automatically generated">
            <a:extLst>
              <a:ext uri="{FF2B5EF4-FFF2-40B4-BE49-F238E27FC236}">
                <a16:creationId xmlns:a16="http://schemas.microsoft.com/office/drawing/2014/main" id="{AC10E49E-1CF0-4954-B5CD-BEFCC873805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609600" y="3036986"/>
            <a:ext cx="3558639" cy="3577442"/>
          </a:xfrm>
          <a:prstGeom prst="rect">
            <a:avLst/>
          </a:prstGeom>
        </p:spPr>
      </p:pic>
      <p:pic>
        <p:nvPicPr>
          <p:cNvPr id="9" name="Picture 8" descr="A picture containing indoor, cabinet, kitchen, oven&#10;&#10;Description automatically generated">
            <a:extLst>
              <a:ext uri="{FF2B5EF4-FFF2-40B4-BE49-F238E27FC236}">
                <a16:creationId xmlns:a16="http://schemas.microsoft.com/office/drawing/2014/main" id="{6837C6F1-A139-4043-8FCA-8F993716FD0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6200000">
            <a:off x="5039699" y="3636086"/>
            <a:ext cx="3594607" cy="2396405"/>
          </a:xfrm>
          <a:prstGeom prst="rect">
            <a:avLst/>
          </a:prstGeom>
        </p:spPr>
      </p:pic>
    </p:spTree>
    <p:extLst>
      <p:ext uri="{BB962C8B-B14F-4D97-AF65-F5344CB8AC3E}">
        <p14:creationId xmlns:p14="http://schemas.microsoft.com/office/powerpoint/2010/main" val="36141828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18604F1-811C-4788-8544-CD20717B55EF}"/>
              </a:ext>
            </a:extLst>
          </p:cNvPr>
          <p:cNvSpPr/>
          <p:nvPr/>
        </p:nvSpPr>
        <p:spPr>
          <a:xfrm>
            <a:off x="76200" y="-90050"/>
            <a:ext cx="8991600" cy="769441"/>
          </a:xfrm>
          <a:prstGeom prst="rect">
            <a:avLst/>
          </a:prstGeom>
          <a:solidFill>
            <a:schemeClr val="bg1"/>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Elevator Industry-Related Electrical Hazards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5" name="TextBox 4">
            <a:extLst>
              <a:ext uri="{FF2B5EF4-FFF2-40B4-BE49-F238E27FC236}">
                <a16:creationId xmlns:a16="http://schemas.microsoft.com/office/drawing/2014/main" id="{6364A509-F781-4BA4-8D2A-B1FFBC881B7A}"/>
              </a:ext>
            </a:extLst>
          </p:cNvPr>
          <p:cNvSpPr txBox="1"/>
          <p:nvPr/>
        </p:nvSpPr>
        <p:spPr>
          <a:xfrm>
            <a:off x="400050" y="679391"/>
            <a:ext cx="8343900" cy="707886"/>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Unguarded electrical equipment in the machine room can be dangerous. This selector has exposed electrical connections. </a:t>
            </a:r>
          </a:p>
        </p:txBody>
      </p:sp>
      <p:pic>
        <p:nvPicPr>
          <p:cNvPr id="1026" name="Picture 2">
            <a:extLst>
              <a:ext uri="{FF2B5EF4-FFF2-40B4-BE49-F238E27FC236}">
                <a16:creationId xmlns:a16="http://schemas.microsoft.com/office/drawing/2014/main" id="{DF380660-061E-436A-B5D4-A3C748FF86B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3765" y="3465414"/>
            <a:ext cx="3550721" cy="266396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2AC972DD-EFF6-431E-80AC-021F03B6263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43500" y="3454577"/>
            <a:ext cx="3630780" cy="2724031"/>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508B3F47-ABA7-4000-97D5-BC3D02E3DCC7}"/>
              </a:ext>
            </a:extLst>
          </p:cNvPr>
          <p:cNvSpPr txBox="1"/>
          <p:nvPr/>
        </p:nvSpPr>
        <p:spPr>
          <a:xfrm>
            <a:off x="400050" y="1567231"/>
            <a:ext cx="8343900"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When you remove the cover on any equipment, such as this door operator, you expose yourself to the risk of shock. </a:t>
            </a:r>
          </a:p>
        </p:txBody>
      </p:sp>
      <p:sp>
        <p:nvSpPr>
          <p:cNvPr id="11" name="TextBox 10">
            <a:extLst>
              <a:ext uri="{FF2B5EF4-FFF2-40B4-BE49-F238E27FC236}">
                <a16:creationId xmlns:a16="http://schemas.microsoft.com/office/drawing/2014/main" id="{8B06B069-F49B-4404-91A9-65F92E4E98D3}"/>
              </a:ext>
            </a:extLst>
          </p:cNvPr>
          <p:cNvSpPr txBox="1"/>
          <p:nvPr/>
        </p:nvSpPr>
        <p:spPr>
          <a:xfrm>
            <a:off x="400050" y="2455071"/>
            <a:ext cx="8162059"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Always perform LOTO whenever possible and follow your companies electrical safe work practices. </a:t>
            </a:r>
          </a:p>
        </p:txBody>
      </p:sp>
    </p:spTree>
    <p:extLst>
      <p:ext uri="{BB962C8B-B14F-4D97-AF65-F5344CB8AC3E}">
        <p14:creationId xmlns:p14="http://schemas.microsoft.com/office/powerpoint/2010/main" val="89480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2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p:bldP spid="11"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a:t>Types of Electrical Hazards</a:t>
            </a:r>
          </a:p>
        </p:txBody>
      </p:sp>
      <p:graphicFrame>
        <p:nvGraphicFramePr>
          <p:cNvPr id="5" name="Content Placeholder 2">
            <a:extLst>
              <a:ext uri="{FF2B5EF4-FFF2-40B4-BE49-F238E27FC236}">
                <a16:creationId xmlns:a16="http://schemas.microsoft.com/office/drawing/2014/main" id="{AD389F57-FB49-9BD0-6F41-2A5A6998D5A8}"/>
              </a:ext>
            </a:extLst>
          </p:cNvPr>
          <p:cNvGraphicFramePr>
            <a:graphicFrameLocks noGrp="1"/>
          </p:cNvGraphicFramePr>
          <p:nvPr>
            <p:ph sz="half" idx="1"/>
            <p:extLst>
              <p:ext uri="{D42A27DB-BD31-4B8C-83A1-F6EECF244321}">
                <p14:modId xmlns:p14="http://schemas.microsoft.com/office/powerpoint/2010/main" val="2650503511"/>
              </p:ext>
            </p:extLst>
          </p:nvPr>
        </p:nvGraphicFramePr>
        <p:xfrm>
          <a:off x="457200" y="1447801"/>
          <a:ext cx="7658100"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348697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460620738"/>
              </p:ext>
            </p:extLst>
          </p:nvPr>
        </p:nvGraphicFramePr>
        <p:xfrm>
          <a:off x="304800" y="228600"/>
          <a:ext cx="8670758" cy="5677509"/>
        </p:xfrm>
        <a:graphic>
          <a:graphicData uri="http://schemas.openxmlformats.org/drawingml/2006/table">
            <a:tbl>
              <a:tblPr firstRow="1" bandRow="1">
                <a:tableStyleId>{5C22544A-7EE6-4342-B048-85BDC9FD1C3A}</a:tableStyleId>
              </a:tblPr>
              <a:tblGrid>
                <a:gridCol w="4335379">
                  <a:extLst>
                    <a:ext uri="{9D8B030D-6E8A-4147-A177-3AD203B41FA5}">
                      <a16:colId xmlns:a16="http://schemas.microsoft.com/office/drawing/2014/main" val="20000"/>
                    </a:ext>
                  </a:extLst>
                </a:gridCol>
                <a:gridCol w="4335379">
                  <a:extLst>
                    <a:ext uri="{9D8B030D-6E8A-4147-A177-3AD203B41FA5}">
                      <a16:colId xmlns:a16="http://schemas.microsoft.com/office/drawing/2014/main" val="20001"/>
                    </a:ext>
                  </a:extLst>
                </a:gridCol>
              </a:tblGrid>
              <a:tr h="408852">
                <a:tc gridSpan="2">
                  <a:txBody>
                    <a:bodyPr/>
                    <a:lstStyle/>
                    <a:p>
                      <a:pPr algn="ctr"/>
                      <a:r>
                        <a:rPr lang="en-US"/>
                        <a:t>(1,000 </a:t>
                      </a:r>
                      <a:r>
                        <a:rPr lang="en-US" err="1"/>
                        <a:t>milliamperes</a:t>
                      </a:r>
                      <a:r>
                        <a:rPr lang="en-US" baseline="0"/>
                        <a:t> </a:t>
                      </a:r>
                      <a:r>
                        <a:rPr lang="en-US"/>
                        <a:t>=</a:t>
                      </a:r>
                      <a:r>
                        <a:rPr lang="en-US" baseline="0"/>
                        <a:t> 1 amp; therefore, 15,000 </a:t>
                      </a:r>
                      <a:r>
                        <a:rPr lang="en-US" baseline="0" err="1"/>
                        <a:t>milliamperes</a:t>
                      </a:r>
                      <a:r>
                        <a:rPr lang="en-US" baseline="0"/>
                        <a:t> = 15 amp circuit)</a:t>
                      </a: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00"/>
                  </a:ext>
                </a:extLst>
              </a:tr>
              <a:tr h="373459">
                <a:tc>
                  <a:txBody>
                    <a:bodyPr/>
                    <a:lstStyle/>
                    <a:p>
                      <a:pPr algn="ctr"/>
                      <a:r>
                        <a:rPr lang="en-US" sz="1600" b="1"/>
                        <a:t>Current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b="1"/>
                        <a:t>Reaction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22173">
                <a:tc>
                  <a:txBody>
                    <a:bodyPr/>
                    <a:lstStyle/>
                    <a:p>
                      <a:r>
                        <a:rPr lang="en-US" sz="1600"/>
                        <a:t>Below</a:t>
                      </a:r>
                      <a:r>
                        <a:rPr lang="en-US" sz="1600" baseline="0"/>
                        <a:t> 1 milliampere</a:t>
                      </a:r>
                      <a:endParaRPr lang="en-US" sz="16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a:t>Generally not perceptible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50146">
                <a:tc>
                  <a:txBody>
                    <a:bodyPr/>
                    <a:lstStyle/>
                    <a:p>
                      <a:r>
                        <a:rPr lang="en-US" sz="1600"/>
                        <a:t>1 milliampere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a:t>Faint tingle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938547">
                <a:tc>
                  <a:txBody>
                    <a:bodyPr/>
                    <a:lstStyle/>
                    <a:p>
                      <a:r>
                        <a:rPr lang="en-US" sz="1600"/>
                        <a:t>5 milliampere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a:t>Slight shock felt;</a:t>
                      </a:r>
                      <a:r>
                        <a:rPr lang="en-US" sz="1600" baseline="0"/>
                        <a:t> not painful but disturbing. Average individual can let go. Strong involuntary reactions can lead to other injuries</a:t>
                      </a:r>
                      <a:endParaRPr lang="en-US" sz="16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362253">
                <a:tc>
                  <a:txBody>
                    <a:bodyPr/>
                    <a:lstStyle/>
                    <a:p>
                      <a:r>
                        <a:rPr lang="en-US" sz="1600"/>
                        <a:t>6-25 </a:t>
                      </a:r>
                      <a:r>
                        <a:rPr lang="en-US" sz="1600" err="1"/>
                        <a:t>milliamperes</a:t>
                      </a:r>
                      <a:r>
                        <a:rPr lang="en-US" sz="1600"/>
                        <a:t> (women)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a:t>Painful shock, loss</a:t>
                      </a:r>
                      <a:r>
                        <a:rPr lang="en-US" sz="1600" baseline="0"/>
                        <a:t> of muscular control</a:t>
                      </a:r>
                      <a:endParaRPr lang="en-US" sz="16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1137975">
                <a:tc>
                  <a:txBody>
                    <a:bodyPr/>
                    <a:lstStyle/>
                    <a:p>
                      <a:r>
                        <a:rPr lang="en-US" sz="1600"/>
                        <a:t>9-30 </a:t>
                      </a:r>
                      <a:r>
                        <a:rPr lang="en-US" sz="1600" err="1"/>
                        <a:t>milliamperes</a:t>
                      </a:r>
                      <a:r>
                        <a:rPr lang="en-US" sz="1600"/>
                        <a:t> (men)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a:t>The freezing</a:t>
                      </a:r>
                      <a:r>
                        <a:rPr lang="en-US" sz="1600" baseline="0"/>
                        <a:t> current or “let-go” range. Individual cannot let go, but can be thrown away from the circuit if extensor muscles are stimulated.</a:t>
                      </a:r>
                      <a:endParaRPr lang="en-US" sz="16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612757">
                <a:tc>
                  <a:txBody>
                    <a:bodyPr/>
                    <a:lstStyle/>
                    <a:p>
                      <a:r>
                        <a:rPr lang="en-US" sz="1600"/>
                        <a:t>50-150 </a:t>
                      </a:r>
                      <a:r>
                        <a:rPr lang="en-US" sz="1600" err="1"/>
                        <a:t>milliampres</a:t>
                      </a:r>
                      <a:endParaRPr lang="en-US" sz="16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a:t>Extreme pain, respiratory arrest, severe</a:t>
                      </a:r>
                      <a:r>
                        <a:rPr lang="en-US" sz="1600" baseline="0"/>
                        <a:t> muscular contractions. Death is possible.</a:t>
                      </a:r>
                      <a:endParaRPr lang="en-US" sz="16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790789">
                <a:tc>
                  <a:txBody>
                    <a:bodyPr/>
                    <a:lstStyle/>
                    <a:p>
                      <a:r>
                        <a:rPr lang="en-US" sz="1600"/>
                        <a:t>1,000-4,300 </a:t>
                      </a:r>
                      <a:r>
                        <a:rPr lang="en-US" sz="1600" err="1"/>
                        <a:t>milliamperes</a:t>
                      </a:r>
                      <a:endParaRPr lang="en-US" sz="16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a:t>Rhythmic pumping action of the heart ceases. Muscular contraction and nerve damage occur; death likely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r h="322173">
                <a:tc>
                  <a:txBody>
                    <a:bodyPr/>
                    <a:lstStyle/>
                    <a:p>
                      <a:r>
                        <a:rPr lang="en-US" sz="1600"/>
                        <a:t>10,000 </a:t>
                      </a:r>
                      <a:r>
                        <a:rPr lang="en-US" sz="1600" err="1"/>
                        <a:t>milliamperes</a:t>
                      </a:r>
                      <a:endParaRPr lang="en-US" sz="16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a:t> Cardiac arrest, severe</a:t>
                      </a:r>
                      <a:r>
                        <a:rPr lang="en-US" sz="1600" baseline="0"/>
                        <a:t> burns; death probable</a:t>
                      </a:r>
                      <a:endParaRPr lang="en-US" sz="16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9"/>
                  </a:ext>
                </a:extLst>
              </a:tr>
            </a:tbl>
          </a:graphicData>
        </a:graphic>
      </p:graphicFrame>
      <p:sp>
        <p:nvSpPr>
          <p:cNvPr id="3" name="TextBox 2"/>
          <p:cNvSpPr txBox="1"/>
          <p:nvPr/>
        </p:nvSpPr>
        <p:spPr>
          <a:xfrm>
            <a:off x="304800" y="5906109"/>
            <a:ext cx="8664896" cy="215444"/>
          </a:xfrm>
          <a:prstGeom prst="rect">
            <a:avLst/>
          </a:prstGeom>
          <a:noFill/>
        </p:spPr>
        <p:txBody>
          <a:bodyPr wrap="square" rtlCol="0">
            <a:spAutoFit/>
          </a:bodyPr>
          <a:lstStyle/>
          <a:p>
            <a:r>
              <a:rPr lang="en-US" sz="800"/>
              <a:t>This table shows the body’s reaction when exposed to various levels of current. Source: OSHA</a:t>
            </a:r>
          </a:p>
        </p:txBody>
      </p:sp>
    </p:spTree>
    <p:extLst>
      <p:ext uri="{BB962C8B-B14F-4D97-AF65-F5344CB8AC3E}">
        <p14:creationId xmlns:p14="http://schemas.microsoft.com/office/powerpoint/2010/main" val="41801644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a:t>Types of Electrical Hazards</a:t>
            </a:r>
          </a:p>
        </p:txBody>
      </p:sp>
      <p:sp>
        <p:nvSpPr>
          <p:cNvPr id="3" name="Content Placeholder 2"/>
          <p:cNvSpPr>
            <a:spLocks noGrp="1"/>
          </p:cNvSpPr>
          <p:nvPr>
            <p:ph sz="half" idx="1"/>
          </p:nvPr>
        </p:nvSpPr>
        <p:spPr>
          <a:xfrm>
            <a:off x="457200" y="1447801"/>
            <a:ext cx="4038600" cy="4572000"/>
          </a:xfrm>
        </p:spPr>
        <p:txBody>
          <a:bodyPr>
            <a:normAutofit/>
          </a:bodyPr>
          <a:lstStyle/>
          <a:p>
            <a:pPr>
              <a:lnSpc>
                <a:spcPct val="90000"/>
              </a:lnSpc>
            </a:pPr>
            <a:r>
              <a:rPr lang="en-US" sz="2000"/>
              <a:t>Damaged or bare wires</a:t>
            </a:r>
          </a:p>
          <a:p>
            <a:pPr lvl="1">
              <a:lnSpc>
                <a:spcPct val="90000"/>
              </a:lnSpc>
            </a:pPr>
            <a:r>
              <a:rPr lang="en-US" sz="2000"/>
              <a:t>Fault current may travel through a body, causing electrical burns or death, if:</a:t>
            </a:r>
          </a:p>
          <a:p>
            <a:pPr lvl="2">
              <a:lnSpc>
                <a:spcPct val="90000"/>
              </a:lnSpc>
            </a:pPr>
            <a:r>
              <a:rPr lang="en-US"/>
              <a:t>Power supply is not grounded</a:t>
            </a:r>
          </a:p>
          <a:p>
            <a:pPr lvl="2">
              <a:lnSpc>
                <a:spcPct val="90000"/>
              </a:lnSpc>
            </a:pPr>
            <a:r>
              <a:rPr lang="en-US"/>
              <a:t>Path has been broken</a:t>
            </a:r>
          </a:p>
          <a:p>
            <a:pPr lvl="2">
              <a:lnSpc>
                <a:spcPct val="90000"/>
              </a:lnSpc>
            </a:pPr>
            <a:r>
              <a:rPr lang="en-US"/>
              <a:t>There are live parts or bare wires</a:t>
            </a:r>
          </a:p>
          <a:p>
            <a:pPr lvl="1">
              <a:lnSpc>
                <a:spcPct val="90000"/>
              </a:lnSpc>
            </a:pPr>
            <a:r>
              <a:rPr lang="en-US" sz="2000"/>
              <a:t>Extreme conditions and rough treatment can change electrical equipment from safe to hazardous</a:t>
            </a:r>
          </a:p>
        </p:txBody>
      </p:sp>
      <p:pic>
        <p:nvPicPr>
          <p:cNvPr id="4" name="Content Placeholder 3">
            <a:extLst>
              <a:ext uri="{FF2B5EF4-FFF2-40B4-BE49-F238E27FC236}">
                <a16:creationId xmlns:a16="http://schemas.microsoft.com/office/drawing/2014/main" id="{BD5041B4-E5D3-486E-A0B6-AB81DE7908F3}"/>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748830" y="1862966"/>
            <a:ext cx="4303730" cy="3337684"/>
          </a:xfrm>
          <a:prstGeom prst="rect">
            <a:avLst/>
          </a:prstGeom>
        </p:spPr>
      </p:pic>
    </p:spTree>
    <p:extLst>
      <p:ext uri="{BB962C8B-B14F-4D97-AF65-F5344CB8AC3E}">
        <p14:creationId xmlns:p14="http://schemas.microsoft.com/office/powerpoint/2010/main" val="2127840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0579"/>
            <a:ext cx="8229600" cy="1143000"/>
          </a:xfrm>
        </p:spPr>
        <p:txBody>
          <a:bodyPr/>
          <a:lstStyle/>
          <a:p>
            <a:r>
              <a:rPr lang="en-US"/>
              <a:t>Introduction</a:t>
            </a:r>
          </a:p>
        </p:txBody>
      </p:sp>
      <p:sp>
        <p:nvSpPr>
          <p:cNvPr id="3" name="Content Placeholder 2"/>
          <p:cNvSpPr>
            <a:spLocks noGrp="1"/>
          </p:cNvSpPr>
          <p:nvPr>
            <p:ph idx="1"/>
          </p:nvPr>
        </p:nvSpPr>
        <p:spPr>
          <a:xfrm>
            <a:off x="895350" y="1181099"/>
            <a:ext cx="7315200" cy="3238501"/>
          </a:xfrm>
        </p:spPr>
        <p:txBody>
          <a:bodyPr/>
          <a:lstStyle/>
          <a:p>
            <a:pPr marL="0" indent="0">
              <a:buNone/>
            </a:pPr>
            <a:r>
              <a:rPr lang="en-US"/>
              <a:t>Lesson objectives:</a:t>
            </a:r>
          </a:p>
          <a:p>
            <a:pPr marL="971550" lvl="1" indent="-514350">
              <a:buFont typeface="+mj-lt"/>
              <a:buAutoNum type="arabicPeriod"/>
            </a:pPr>
            <a:r>
              <a:rPr lang="en-US"/>
              <a:t>Identify major electrical hazards</a:t>
            </a:r>
          </a:p>
          <a:p>
            <a:pPr marL="971550" lvl="1" indent="-514350">
              <a:buFont typeface="+mj-lt"/>
              <a:buAutoNum type="arabicPeriod"/>
            </a:pPr>
            <a:r>
              <a:rPr lang="en-US"/>
              <a:t>Describe types of electrical hazards</a:t>
            </a:r>
          </a:p>
          <a:p>
            <a:pPr marL="971550" lvl="1" indent="-514350">
              <a:buFont typeface="+mj-lt"/>
              <a:buAutoNum type="arabicPeriod"/>
            </a:pPr>
            <a:r>
              <a:rPr lang="en-US"/>
              <a:t>Describe electrical protection methods</a:t>
            </a:r>
          </a:p>
          <a:p>
            <a:pPr marL="971550" lvl="1" indent="-514350">
              <a:buFont typeface="+mj-lt"/>
              <a:buAutoNum type="arabicPeriod"/>
            </a:pPr>
            <a:r>
              <a:rPr lang="en-US"/>
              <a:t>Recognize employer requirements to protect workers from electrical hazards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48050" y="4587240"/>
            <a:ext cx="2209800" cy="1767840"/>
          </a:xfrm>
          <a:prstGeom prst="rect">
            <a:avLst/>
          </a:prstGeom>
          <a:ln w="19050" cap="sq">
            <a:solidFill>
              <a:srgbClr val="000000"/>
            </a:solidFill>
            <a:prstDash val="solid"/>
            <a:miter lim="800000"/>
          </a:ln>
          <a:effectLst/>
        </p:spPr>
      </p:pic>
      <p:sp>
        <p:nvSpPr>
          <p:cNvPr id="5" name="TextBox 4"/>
          <p:cNvSpPr txBox="1"/>
          <p:nvPr/>
        </p:nvSpPr>
        <p:spPr>
          <a:xfrm>
            <a:off x="4191000" y="6421977"/>
            <a:ext cx="762000" cy="215444"/>
          </a:xfrm>
          <a:prstGeom prst="rect">
            <a:avLst/>
          </a:prstGeom>
          <a:noFill/>
        </p:spPr>
        <p:txBody>
          <a:bodyPr wrap="square" rtlCol="0">
            <a:spAutoFit/>
          </a:bodyPr>
          <a:lstStyle/>
          <a:p>
            <a:r>
              <a:rPr lang="en-US" sz="800" dirty="0"/>
              <a:t>Source: OSHA</a:t>
            </a:r>
          </a:p>
        </p:txBody>
      </p:sp>
    </p:spTree>
    <p:extLst>
      <p:ext uri="{BB962C8B-B14F-4D97-AF65-F5344CB8AC3E}">
        <p14:creationId xmlns:p14="http://schemas.microsoft.com/office/powerpoint/2010/main" val="3025404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Types of Electrical Hazards</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757081" y="3276600"/>
            <a:ext cx="2929719" cy="1962912"/>
          </a:xfrm>
          <a:ln>
            <a:solidFill>
              <a:schemeClr val="tx1"/>
            </a:solidFill>
          </a:ln>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9369" y="3308222"/>
            <a:ext cx="2819400" cy="1931290"/>
          </a:xfrm>
          <a:prstGeom prst="rect">
            <a:avLst/>
          </a:prstGeom>
          <a:ln>
            <a:solidFill>
              <a:schemeClr val="tx1"/>
            </a:solidFill>
          </a:ln>
        </p:spPr>
      </p:pic>
      <p:sp>
        <p:nvSpPr>
          <p:cNvPr id="7" name="TextBox 6"/>
          <p:cNvSpPr txBox="1"/>
          <p:nvPr/>
        </p:nvSpPr>
        <p:spPr>
          <a:xfrm>
            <a:off x="457200" y="5791200"/>
            <a:ext cx="4838700" cy="215444"/>
          </a:xfrm>
          <a:prstGeom prst="rect">
            <a:avLst/>
          </a:prstGeom>
          <a:noFill/>
        </p:spPr>
        <p:txBody>
          <a:bodyPr wrap="square" rtlCol="0">
            <a:spAutoFit/>
          </a:bodyPr>
          <a:lstStyle/>
          <a:p>
            <a:r>
              <a:rPr lang="en-US" sz="800"/>
              <a:t>These photos show examples of defective equipment/tools. Source of photos: OSHA</a:t>
            </a:r>
          </a:p>
        </p:txBody>
      </p:sp>
      <p:sp>
        <p:nvSpPr>
          <p:cNvPr id="10" name="Content Placeholder 2"/>
          <p:cNvSpPr txBox="1">
            <a:spLocks/>
          </p:cNvSpPr>
          <p:nvPr/>
        </p:nvSpPr>
        <p:spPr>
          <a:xfrm>
            <a:off x="914400" y="1447801"/>
            <a:ext cx="7315200" cy="1375276"/>
          </a:xfrm>
          <a:prstGeom prst="rect">
            <a:avLst/>
          </a:prstGeom>
        </p:spPr>
        <p:txBody>
          <a:bodyPr/>
          <a:lstStyle>
            <a:lvl1pPr marL="342900" indent="-342900" algn="l" defTabSz="914400" rtl="0" eaLnBrk="1" latinLnBrk="0" hangingPunct="1">
              <a:spcBef>
                <a:spcPct val="20000"/>
              </a:spcBef>
              <a:buFont typeface="Arial" pitchFamily="34" charset="0"/>
              <a:buChar char="•"/>
              <a:defRPr sz="3200" b="0" kern="1200">
                <a:solidFill>
                  <a:schemeClr val="tx1"/>
                </a:solidFill>
                <a:latin typeface="Tahoma" pitchFamily="34" charset="0"/>
                <a:ea typeface="+mn-ea"/>
                <a:cs typeface="Tahoma"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ahoma" pitchFamily="34" charset="0"/>
                <a:ea typeface="+mn-ea"/>
                <a:cs typeface="Tahoma"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ahoma" pitchFamily="34" charset="0"/>
                <a:ea typeface="+mn-ea"/>
                <a:cs typeface="Tahoma"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ahoma" pitchFamily="34" charset="0"/>
                <a:ea typeface="+mn-ea"/>
                <a:cs typeface="Tahoma"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ahoma" pitchFamily="34" charset="0"/>
                <a:ea typeface="+mn-ea"/>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800"/>
              <a:t>Defective equipment or tools</a:t>
            </a:r>
          </a:p>
        </p:txBody>
      </p:sp>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27993" y="2242399"/>
            <a:ext cx="2069864" cy="1620348"/>
          </a:xfrm>
          <a:prstGeom prst="rect">
            <a:avLst/>
          </a:prstGeom>
          <a:ln>
            <a:solidFill>
              <a:schemeClr val="tx1"/>
            </a:solidFill>
          </a:ln>
        </p:spPr>
      </p:pic>
    </p:spTree>
    <p:extLst>
      <p:ext uri="{BB962C8B-B14F-4D97-AF65-F5344CB8AC3E}">
        <p14:creationId xmlns:p14="http://schemas.microsoft.com/office/powerpoint/2010/main" val="17886848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Types of Electrical Hazards</a:t>
            </a:r>
          </a:p>
        </p:txBody>
      </p:sp>
      <p:sp>
        <p:nvSpPr>
          <p:cNvPr id="3" name="Content Placeholder 2"/>
          <p:cNvSpPr>
            <a:spLocks noGrp="1"/>
          </p:cNvSpPr>
          <p:nvPr>
            <p:ph idx="1"/>
          </p:nvPr>
        </p:nvSpPr>
        <p:spPr>
          <a:xfrm>
            <a:off x="685800" y="1181099"/>
            <a:ext cx="7772400" cy="4305301"/>
          </a:xfrm>
        </p:spPr>
        <p:txBody>
          <a:bodyPr/>
          <a:lstStyle/>
          <a:p>
            <a:r>
              <a:rPr lang="en-US" sz="2800"/>
              <a:t>Improper repairs</a:t>
            </a:r>
          </a:p>
          <a:p>
            <a:pPr lvl="1"/>
            <a:r>
              <a:rPr lang="en-US" sz="2400"/>
              <a:t>Examples of incidents:</a:t>
            </a:r>
          </a:p>
          <a:p>
            <a:pPr lvl="2"/>
            <a:r>
              <a:rPr lang="en-US" sz="2000"/>
              <a:t>Ballast strap not replaced after repair = Electrocution of 11-year-old boy</a:t>
            </a:r>
          </a:p>
          <a:p>
            <a:pPr lvl="2"/>
            <a:r>
              <a:rPr lang="en-US" sz="2000"/>
              <a:t>Cutting off bleed resistor on capacitor= causes 370-volt shock</a:t>
            </a:r>
          </a:p>
          <a:p>
            <a:pPr lvl="2"/>
            <a:r>
              <a:rPr lang="en-US" sz="2000"/>
              <a:t>Removing and leaving off terminal insulator on capacitor = causes 440-volt shock</a:t>
            </a:r>
          </a:p>
        </p:txBody>
      </p:sp>
    </p:spTree>
    <p:extLst>
      <p:ext uri="{BB962C8B-B14F-4D97-AF65-F5344CB8AC3E}">
        <p14:creationId xmlns:p14="http://schemas.microsoft.com/office/powerpoint/2010/main" val="16804649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Types of Electrical Hazards</a:t>
            </a:r>
          </a:p>
        </p:txBody>
      </p:sp>
      <p:sp>
        <p:nvSpPr>
          <p:cNvPr id="3" name="Content Placeholder 2"/>
          <p:cNvSpPr>
            <a:spLocks noGrp="1"/>
          </p:cNvSpPr>
          <p:nvPr>
            <p:ph idx="1"/>
          </p:nvPr>
        </p:nvSpPr>
        <p:spPr>
          <a:xfrm>
            <a:off x="914400" y="1321558"/>
            <a:ext cx="5791200" cy="3191608"/>
          </a:xfrm>
        </p:spPr>
        <p:txBody>
          <a:bodyPr/>
          <a:lstStyle/>
          <a:p>
            <a:pPr marL="0" indent="0">
              <a:buNone/>
            </a:pPr>
            <a:r>
              <a:rPr lang="en-US"/>
              <a:t>Improper use:</a:t>
            </a:r>
          </a:p>
          <a:p>
            <a:r>
              <a:rPr lang="en-US" sz="2800"/>
              <a:t>Extension and flexible cords</a:t>
            </a:r>
          </a:p>
          <a:p>
            <a:pPr lvl="1"/>
            <a:r>
              <a:rPr lang="en-US" sz="2400"/>
              <a:t>Care</a:t>
            </a:r>
          </a:p>
          <a:p>
            <a:pPr lvl="1"/>
            <a:r>
              <a:rPr lang="en-US" sz="2400"/>
              <a:t>Connection</a:t>
            </a:r>
          </a:p>
          <a:p>
            <a:pPr lvl="1"/>
            <a:r>
              <a:rPr lang="en-US" sz="2400"/>
              <a:t>Capacity</a:t>
            </a:r>
          </a:p>
          <a:p>
            <a:endParaRPr lang="en-US"/>
          </a:p>
        </p:txBody>
      </p:sp>
      <p:sp>
        <p:nvSpPr>
          <p:cNvPr id="4" name="TextBox 3"/>
          <p:cNvSpPr txBox="1"/>
          <p:nvPr/>
        </p:nvSpPr>
        <p:spPr>
          <a:xfrm>
            <a:off x="6934200" y="5099539"/>
            <a:ext cx="1405058" cy="215444"/>
          </a:xfrm>
          <a:prstGeom prst="rect">
            <a:avLst/>
          </a:prstGeom>
          <a:noFill/>
        </p:spPr>
        <p:txBody>
          <a:bodyPr wrap="square" rtlCol="0">
            <a:spAutoFit/>
          </a:bodyPr>
          <a:lstStyle/>
          <a:p>
            <a:pPr algn="r"/>
            <a:r>
              <a:rPr lang="en-US" sz="800"/>
              <a:t>Source: TEEX SH 46F1-HT06</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71646" y="2425212"/>
            <a:ext cx="3565769" cy="2674327"/>
          </a:xfrm>
          <a:prstGeom prst="rect">
            <a:avLst/>
          </a:prstGeom>
          <a:ln>
            <a:solidFill>
              <a:schemeClr val="tx1"/>
            </a:solidFill>
          </a:ln>
        </p:spPr>
      </p:pic>
    </p:spTree>
    <p:extLst>
      <p:ext uri="{BB962C8B-B14F-4D97-AF65-F5344CB8AC3E}">
        <p14:creationId xmlns:p14="http://schemas.microsoft.com/office/powerpoint/2010/main" val="322366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4" descr="A:\aw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1431818"/>
            <a:ext cx="3463421" cy="340222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280655"/>
            <a:ext cx="8229600" cy="1143000"/>
          </a:xfrm>
        </p:spPr>
        <p:txBody>
          <a:bodyPr/>
          <a:lstStyle/>
          <a:p>
            <a:r>
              <a:rPr lang="en-US"/>
              <a:t>Types of Electrical Hazards</a:t>
            </a:r>
          </a:p>
        </p:txBody>
      </p:sp>
      <p:sp>
        <p:nvSpPr>
          <p:cNvPr id="3" name="Content Placeholder 2"/>
          <p:cNvSpPr>
            <a:spLocks noGrp="1"/>
          </p:cNvSpPr>
          <p:nvPr>
            <p:ph idx="1"/>
          </p:nvPr>
        </p:nvSpPr>
        <p:spPr>
          <a:xfrm>
            <a:off x="196837" y="1717213"/>
            <a:ext cx="4649249" cy="4267200"/>
          </a:xfrm>
        </p:spPr>
        <p:txBody>
          <a:bodyPr/>
          <a:lstStyle/>
          <a:p>
            <a:pPr lvl="1"/>
            <a:r>
              <a:rPr lang="en-US" sz="2400"/>
              <a:t>Capacity affected by</a:t>
            </a:r>
          </a:p>
          <a:p>
            <a:pPr lvl="2"/>
            <a:r>
              <a:rPr lang="en-US" sz="2000"/>
              <a:t>Size of wire</a:t>
            </a:r>
          </a:p>
          <a:p>
            <a:pPr lvl="3"/>
            <a:r>
              <a:rPr lang="en-US" sz="1800"/>
              <a:t>14 gauge = 15 amps</a:t>
            </a:r>
          </a:p>
          <a:p>
            <a:pPr lvl="3"/>
            <a:r>
              <a:rPr lang="en-US" sz="1800"/>
              <a:t>12 gauge = 20 amps</a:t>
            </a:r>
          </a:p>
          <a:p>
            <a:pPr lvl="2"/>
            <a:r>
              <a:rPr lang="en-US" sz="2000"/>
              <a:t>Length of the cord</a:t>
            </a:r>
          </a:p>
          <a:p>
            <a:pPr lvl="3"/>
            <a:r>
              <a:rPr lang="en-US" sz="1800"/>
              <a:t>UL tag capacity </a:t>
            </a:r>
          </a:p>
          <a:p>
            <a:pPr lvl="3"/>
            <a:r>
              <a:rPr lang="en-US" sz="1800"/>
              <a:t>In general any cord over 100 ft. requires one size larger cord </a:t>
            </a:r>
            <a:br>
              <a:rPr lang="en-US" sz="1800"/>
            </a:br>
            <a:r>
              <a:rPr lang="en-US" sz="1800"/>
              <a:t>(14 gauge to 12 gauge)</a:t>
            </a:r>
          </a:p>
          <a:p>
            <a:pPr marL="0" indent="0">
              <a:buNone/>
            </a:pPr>
            <a:endParaRPr lang="en-US" sz="1800"/>
          </a:p>
        </p:txBody>
      </p:sp>
      <p:sp>
        <p:nvSpPr>
          <p:cNvPr id="9" name="TextBox 8"/>
          <p:cNvSpPr txBox="1"/>
          <p:nvPr/>
        </p:nvSpPr>
        <p:spPr>
          <a:xfrm>
            <a:off x="7714699" y="4849028"/>
            <a:ext cx="762000" cy="215444"/>
          </a:xfrm>
          <a:prstGeom prst="rect">
            <a:avLst/>
          </a:prstGeom>
          <a:noFill/>
        </p:spPr>
        <p:txBody>
          <a:bodyPr wrap="square" rtlCol="0">
            <a:spAutoFit/>
          </a:bodyPr>
          <a:lstStyle/>
          <a:p>
            <a:r>
              <a:rPr lang="en-US" sz="800"/>
              <a:t>Source: OSHA</a:t>
            </a:r>
          </a:p>
        </p:txBody>
      </p:sp>
      <p:grpSp>
        <p:nvGrpSpPr>
          <p:cNvPr id="12" name="Group 11"/>
          <p:cNvGrpSpPr/>
          <p:nvPr/>
        </p:nvGrpSpPr>
        <p:grpSpPr>
          <a:xfrm>
            <a:off x="4013569" y="2939665"/>
            <a:ext cx="1809912" cy="567257"/>
            <a:chOff x="1490370" y="4546889"/>
            <a:chExt cx="2022157" cy="603828"/>
          </a:xfrm>
        </p:grpSpPr>
        <p:sp>
          <p:nvSpPr>
            <p:cNvPr id="10" name="Donut 9"/>
            <p:cNvSpPr/>
            <p:nvPr/>
          </p:nvSpPr>
          <p:spPr>
            <a:xfrm>
              <a:off x="2750527" y="4693517"/>
              <a:ext cx="762000" cy="457200"/>
            </a:xfrm>
            <a:prstGeom prst="donut">
              <a:avLst>
                <a:gd name="adj" fmla="val 6664"/>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Up Arrow 10"/>
            <p:cNvSpPr/>
            <p:nvPr/>
          </p:nvSpPr>
          <p:spPr>
            <a:xfrm rot="17606981">
              <a:off x="2084456" y="3952803"/>
              <a:ext cx="125927" cy="1314100"/>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p:cNvGrpSpPr/>
          <p:nvPr/>
        </p:nvGrpSpPr>
        <p:grpSpPr>
          <a:xfrm rot="449138" flipV="1">
            <a:off x="4071832" y="2588173"/>
            <a:ext cx="1784162" cy="474093"/>
            <a:chOff x="1239908" y="4646857"/>
            <a:chExt cx="2272619" cy="503860"/>
          </a:xfrm>
        </p:grpSpPr>
        <p:sp>
          <p:nvSpPr>
            <p:cNvPr id="14" name="Donut 13"/>
            <p:cNvSpPr/>
            <p:nvPr/>
          </p:nvSpPr>
          <p:spPr>
            <a:xfrm>
              <a:off x="2750527" y="4693517"/>
              <a:ext cx="762000" cy="457200"/>
            </a:xfrm>
            <a:prstGeom prst="donut">
              <a:avLst>
                <a:gd name="adj" fmla="val 6664"/>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Up Arrow 14"/>
            <p:cNvSpPr/>
            <p:nvPr/>
          </p:nvSpPr>
          <p:spPr>
            <a:xfrm rot="17042331" flipH="1">
              <a:off x="1943044" y="3943721"/>
              <a:ext cx="147462" cy="1553734"/>
            </a:xfrm>
            <a:prstGeom prst="upArrow">
              <a:avLst>
                <a:gd name="adj1" fmla="val 50000"/>
                <a:gd name="adj2" fmla="val 5677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03262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xit" presetSubtype="0" fill="hold" nodeType="withEffect">
                                  <p:stCondLst>
                                    <p:cond delay="0"/>
                                  </p:stCondLst>
                                  <p:childTnLst>
                                    <p:set>
                                      <p:cBhvr>
                                        <p:cTn id="12" dur="1" fill="hold">
                                          <p:stCondLst>
                                            <p:cond delay="0"/>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Types of Electrical Hazards</a:t>
            </a:r>
          </a:p>
        </p:txBody>
      </p:sp>
      <p:sp>
        <p:nvSpPr>
          <p:cNvPr id="3" name="Content Placeholder 2"/>
          <p:cNvSpPr>
            <a:spLocks noGrp="1"/>
          </p:cNvSpPr>
          <p:nvPr>
            <p:ph idx="1"/>
          </p:nvPr>
        </p:nvSpPr>
        <p:spPr>
          <a:xfrm>
            <a:off x="152400" y="1897380"/>
            <a:ext cx="5867400" cy="4038600"/>
          </a:xfrm>
        </p:spPr>
        <p:txBody>
          <a:bodyPr/>
          <a:lstStyle/>
          <a:p>
            <a:r>
              <a:rPr lang="en-US" sz="2800" dirty="0"/>
              <a:t>Power strips: </a:t>
            </a:r>
          </a:p>
          <a:p>
            <a:pPr lvl="1"/>
            <a:r>
              <a:rPr lang="en-US" sz="2400" dirty="0"/>
              <a:t>Can be overloaded </a:t>
            </a:r>
            <a:br>
              <a:rPr lang="en-US" sz="2400" dirty="0"/>
            </a:br>
            <a:r>
              <a:rPr lang="en-US" sz="2400" dirty="0"/>
              <a:t>because of multiple </a:t>
            </a:r>
            <a:br>
              <a:rPr lang="en-US" sz="2400" dirty="0"/>
            </a:br>
            <a:r>
              <a:rPr lang="en-US" sz="2400" dirty="0"/>
              <a:t>plug arrangement </a:t>
            </a:r>
          </a:p>
          <a:p>
            <a:pPr lvl="1"/>
            <a:r>
              <a:rPr lang="en-US" sz="2400" dirty="0"/>
              <a:t>Most have overload protection </a:t>
            </a:r>
            <a:br>
              <a:rPr lang="en-US" sz="2400" dirty="0"/>
            </a:br>
            <a:r>
              <a:rPr lang="en-US" sz="2400" dirty="0"/>
              <a:t>but often malfunction causing fire </a:t>
            </a:r>
          </a:p>
          <a:p>
            <a:pPr lvl="1"/>
            <a:r>
              <a:rPr lang="en-US" sz="2400" dirty="0"/>
              <a:t>Use fixed wiring when possible</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93411" y="2011680"/>
            <a:ext cx="2982495" cy="2236871"/>
          </a:xfrm>
          <a:prstGeom prst="rect">
            <a:avLst/>
          </a:prstGeom>
          <a:ln>
            <a:solidFill>
              <a:schemeClr val="tx1"/>
            </a:solidFill>
          </a:ln>
        </p:spPr>
      </p:pic>
      <p:sp>
        <p:nvSpPr>
          <p:cNvPr id="5" name="TextBox 4"/>
          <p:cNvSpPr txBox="1"/>
          <p:nvPr/>
        </p:nvSpPr>
        <p:spPr>
          <a:xfrm>
            <a:off x="7613259" y="4349599"/>
            <a:ext cx="990600" cy="215444"/>
          </a:xfrm>
          <a:prstGeom prst="rect">
            <a:avLst/>
          </a:prstGeom>
          <a:noFill/>
        </p:spPr>
        <p:txBody>
          <a:bodyPr wrap="square" rtlCol="0">
            <a:spAutoFit/>
          </a:bodyPr>
          <a:lstStyle/>
          <a:p>
            <a:pPr algn="r"/>
            <a:r>
              <a:rPr lang="en-US" sz="800"/>
              <a:t>Source: UBATC</a:t>
            </a:r>
          </a:p>
        </p:txBody>
      </p:sp>
    </p:spTree>
    <p:extLst>
      <p:ext uri="{BB962C8B-B14F-4D97-AF65-F5344CB8AC3E}">
        <p14:creationId xmlns:p14="http://schemas.microsoft.com/office/powerpoint/2010/main" val="294523785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Types of Electrical Hazards</a:t>
            </a:r>
          </a:p>
        </p:txBody>
      </p:sp>
      <p:sp>
        <p:nvSpPr>
          <p:cNvPr id="3" name="Content Placeholder 2"/>
          <p:cNvSpPr>
            <a:spLocks noGrp="1"/>
          </p:cNvSpPr>
          <p:nvPr>
            <p:ph idx="1"/>
          </p:nvPr>
        </p:nvSpPr>
        <p:spPr>
          <a:xfrm>
            <a:off x="1371600" y="935833"/>
            <a:ext cx="6400800" cy="3086101"/>
          </a:xfrm>
        </p:spPr>
        <p:txBody>
          <a:bodyPr/>
          <a:lstStyle/>
          <a:p>
            <a:r>
              <a:rPr lang="en-US" sz="2800" dirty="0"/>
              <a:t>Portable heaters and appliances: </a:t>
            </a:r>
          </a:p>
          <a:p>
            <a:pPr lvl="1"/>
            <a:r>
              <a:rPr lang="en-US" sz="2400" dirty="0"/>
              <a:t>Dangerous if manufacturer recommendations </a:t>
            </a:r>
            <a:br>
              <a:rPr lang="en-US" sz="2400" dirty="0"/>
            </a:br>
            <a:r>
              <a:rPr lang="en-US" sz="2400" dirty="0"/>
              <a:t>not followed</a:t>
            </a:r>
          </a:p>
          <a:p>
            <a:pPr lvl="1"/>
            <a:r>
              <a:rPr lang="en-US" sz="2400" dirty="0"/>
              <a:t>Do not plug into a power strip! </a:t>
            </a:r>
            <a:br>
              <a:rPr lang="en-US" sz="2400" dirty="0"/>
            </a:br>
            <a:r>
              <a:rPr lang="en-US" sz="2400" dirty="0"/>
              <a:t>This causes overloads and fires. </a:t>
            </a:r>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5061805" y="3599407"/>
            <a:ext cx="3309413" cy="2322759"/>
          </a:xfrm>
          <a:prstGeom prst="rect">
            <a:avLst/>
          </a:prstGeom>
          <a:ln>
            <a:solidFill>
              <a:schemeClr val="tx1"/>
            </a:solidFill>
          </a:ln>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4400" y="3599408"/>
            <a:ext cx="3097012" cy="2322759"/>
          </a:xfrm>
          <a:prstGeom prst="rect">
            <a:avLst/>
          </a:prstGeom>
          <a:ln>
            <a:solidFill>
              <a:schemeClr val="tx1"/>
            </a:solidFill>
          </a:ln>
        </p:spPr>
      </p:pic>
      <p:sp>
        <p:nvSpPr>
          <p:cNvPr id="8" name="TextBox 7"/>
          <p:cNvSpPr txBox="1"/>
          <p:nvPr/>
        </p:nvSpPr>
        <p:spPr>
          <a:xfrm>
            <a:off x="3619500" y="5922167"/>
            <a:ext cx="1905000" cy="215444"/>
          </a:xfrm>
          <a:prstGeom prst="rect">
            <a:avLst/>
          </a:prstGeom>
          <a:noFill/>
        </p:spPr>
        <p:txBody>
          <a:bodyPr wrap="square" rtlCol="0">
            <a:spAutoFit/>
          </a:bodyPr>
          <a:lstStyle/>
          <a:p>
            <a:pPr algn="ctr"/>
            <a:r>
              <a:rPr lang="en-US" sz="800"/>
              <a:t>Source of photos: UBATC</a:t>
            </a:r>
          </a:p>
        </p:txBody>
      </p:sp>
    </p:spTree>
    <p:extLst>
      <p:ext uri="{BB962C8B-B14F-4D97-AF65-F5344CB8AC3E}">
        <p14:creationId xmlns:p14="http://schemas.microsoft.com/office/powerpoint/2010/main" val="263777610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Electrical Protection Methods</a:t>
            </a:r>
          </a:p>
        </p:txBody>
      </p:sp>
      <p:sp>
        <p:nvSpPr>
          <p:cNvPr id="3" name="Content Placeholder 2"/>
          <p:cNvSpPr>
            <a:spLocks noGrp="1"/>
          </p:cNvSpPr>
          <p:nvPr>
            <p:ph idx="1"/>
          </p:nvPr>
        </p:nvSpPr>
        <p:spPr>
          <a:xfrm>
            <a:off x="685800" y="1295400"/>
            <a:ext cx="5639937" cy="4114801"/>
          </a:xfrm>
        </p:spPr>
        <p:txBody>
          <a:bodyPr/>
          <a:lstStyle/>
          <a:p>
            <a:pPr marL="0" indent="0">
              <a:buNone/>
            </a:pPr>
            <a:r>
              <a:rPr lang="en-US"/>
              <a:t>Maintain safe distance from </a:t>
            </a:r>
            <a:br>
              <a:rPr lang="en-US"/>
            </a:br>
            <a:r>
              <a:rPr lang="en-US"/>
              <a:t>overhead power lines:</a:t>
            </a:r>
          </a:p>
          <a:p>
            <a:r>
              <a:rPr lang="en-US" sz="2800"/>
              <a:t>Staying away</a:t>
            </a:r>
          </a:p>
          <a:p>
            <a:r>
              <a:rPr lang="en-US" sz="2800"/>
              <a:t>Following table shows the safe power line clearance distance for various line voltages.</a:t>
            </a:r>
          </a:p>
          <a:p>
            <a:r>
              <a:rPr lang="en-US" sz="2400">
                <a:hlinkClick r:id="rId3"/>
              </a:rPr>
              <a:t>https://youtu.be/Y2MwX738e1Y</a:t>
            </a:r>
            <a:endParaRPr lang="en-US" sz="2400"/>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87737" y="1295400"/>
            <a:ext cx="1371600" cy="1474839"/>
          </a:xfrm>
          <a:prstGeom prst="rect">
            <a:avLst/>
          </a:prstGeom>
          <a:ln>
            <a:solidFill>
              <a:schemeClr val="tx1"/>
            </a:solidFill>
          </a:ln>
        </p:spPr>
      </p:pic>
      <p:sp>
        <p:nvSpPr>
          <p:cNvPr id="5" name="TextBox 4"/>
          <p:cNvSpPr txBox="1"/>
          <p:nvPr/>
        </p:nvSpPr>
        <p:spPr>
          <a:xfrm>
            <a:off x="6973437" y="5534549"/>
            <a:ext cx="1600200" cy="215444"/>
          </a:xfrm>
          <a:prstGeom prst="rect">
            <a:avLst/>
          </a:prstGeom>
          <a:noFill/>
        </p:spPr>
        <p:txBody>
          <a:bodyPr wrap="square" rtlCol="0">
            <a:spAutoFit/>
          </a:bodyPr>
          <a:lstStyle/>
          <a:p>
            <a:pPr algn="r"/>
            <a:r>
              <a:rPr lang="en-US" sz="800"/>
              <a:t>Source of graphics: OSHA</a:t>
            </a:r>
          </a:p>
        </p:txBody>
      </p:sp>
      <p:pic>
        <p:nvPicPr>
          <p:cNvPr id="6" name="Picture 1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25737" y="3203568"/>
            <a:ext cx="2133600" cy="233098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992822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684078536"/>
              </p:ext>
            </p:extLst>
          </p:nvPr>
        </p:nvGraphicFramePr>
        <p:xfrm>
          <a:off x="419100" y="968231"/>
          <a:ext cx="8305800" cy="4878525"/>
        </p:xfrm>
        <a:graphic>
          <a:graphicData uri="http://schemas.openxmlformats.org/drawingml/2006/table">
            <a:tbl>
              <a:tblPr firstRow="1" bandRow="1">
                <a:tableStyleId>{5C22544A-7EE6-4342-B048-85BDC9FD1C3A}</a:tableStyleId>
              </a:tblPr>
              <a:tblGrid>
                <a:gridCol w="3851965">
                  <a:extLst>
                    <a:ext uri="{9D8B030D-6E8A-4147-A177-3AD203B41FA5}">
                      <a16:colId xmlns:a16="http://schemas.microsoft.com/office/drawing/2014/main" val="20000"/>
                    </a:ext>
                  </a:extLst>
                </a:gridCol>
                <a:gridCol w="4453835">
                  <a:extLst>
                    <a:ext uri="{9D8B030D-6E8A-4147-A177-3AD203B41FA5}">
                      <a16:colId xmlns:a16="http://schemas.microsoft.com/office/drawing/2014/main" val="20001"/>
                    </a:ext>
                  </a:extLst>
                </a:gridCol>
              </a:tblGrid>
              <a:tr h="779948">
                <a:tc>
                  <a:txBody>
                    <a:bodyPr/>
                    <a:lstStyle/>
                    <a:p>
                      <a:pPr algn="ctr"/>
                      <a:r>
                        <a:rPr lang="en-US" sz="2400"/>
                        <a:t>Voltage</a:t>
                      </a:r>
                      <a:r>
                        <a:rPr lang="en-US" sz="2400" baseline="0"/>
                        <a:t> </a:t>
                      </a:r>
                    </a:p>
                    <a:p>
                      <a:pPr algn="ctr"/>
                      <a:r>
                        <a:rPr lang="en-US" sz="1800" baseline="0"/>
                        <a:t>(nominal, kV, alternating current)</a:t>
                      </a:r>
                      <a:endParaRPr lang="en-US" sz="18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a:t>Minimum Clearance Distance </a:t>
                      </a:r>
                      <a:r>
                        <a:rPr lang="en-US" sz="1800"/>
                        <a:t>(feet)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83654">
                <a:tc>
                  <a:txBody>
                    <a:bodyPr/>
                    <a:lstStyle/>
                    <a:p>
                      <a:r>
                        <a:rPr lang="en-US" sz="2000"/>
                        <a:t>Up to 50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83654">
                <a:tc>
                  <a:txBody>
                    <a:bodyPr/>
                    <a:lstStyle/>
                    <a:p>
                      <a:r>
                        <a:rPr lang="en-US" sz="2000"/>
                        <a:t>Over 50 to 200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a:t>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83654">
                <a:tc>
                  <a:txBody>
                    <a:bodyPr/>
                    <a:lstStyle/>
                    <a:p>
                      <a:r>
                        <a:rPr lang="en-US" sz="2000"/>
                        <a:t>Over 200 to 350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a:t>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383654">
                <a:tc>
                  <a:txBody>
                    <a:bodyPr/>
                    <a:lstStyle/>
                    <a:p>
                      <a:r>
                        <a:rPr lang="en-US" sz="2000"/>
                        <a:t>Over 350 to 500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a:t>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383654">
                <a:tc>
                  <a:txBody>
                    <a:bodyPr/>
                    <a:lstStyle/>
                    <a:p>
                      <a:r>
                        <a:rPr lang="en-US" sz="2000"/>
                        <a:t>Over 500 to 750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a:t>35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383654">
                <a:tc>
                  <a:txBody>
                    <a:bodyPr/>
                    <a:lstStyle/>
                    <a:p>
                      <a:r>
                        <a:rPr lang="en-US" sz="2000"/>
                        <a:t>Over 750 to 1000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a:t>45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1721137">
                <a:tc>
                  <a:txBody>
                    <a:bodyPr/>
                    <a:lstStyle/>
                    <a:p>
                      <a:r>
                        <a:rPr lang="en-US" sz="2000"/>
                        <a:t>Over 1000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a:t>(As established by the power line owner/operator or registered professional engineer who is a qualified person with respect to electrical transmission and distribution)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
        <p:nvSpPr>
          <p:cNvPr id="5" name="Title 1"/>
          <p:cNvSpPr>
            <a:spLocks noGrp="1"/>
          </p:cNvSpPr>
          <p:nvPr>
            <p:ph type="title"/>
          </p:nvPr>
        </p:nvSpPr>
        <p:spPr/>
        <p:txBody>
          <a:bodyPr/>
          <a:lstStyle/>
          <a:p>
            <a:r>
              <a:rPr lang="en-US"/>
              <a:t>Electrical Protection Methods</a:t>
            </a:r>
          </a:p>
        </p:txBody>
      </p:sp>
      <p:sp>
        <p:nvSpPr>
          <p:cNvPr id="6" name="TextBox 5"/>
          <p:cNvSpPr txBox="1"/>
          <p:nvPr/>
        </p:nvSpPr>
        <p:spPr>
          <a:xfrm>
            <a:off x="419101" y="5889768"/>
            <a:ext cx="8243816" cy="215444"/>
          </a:xfrm>
          <a:prstGeom prst="rect">
            <a:avLst/>
          </a:prstGeom>
          <a:noFill/>
        </p:spPr>
        <p:txBody>
          <a:bodyPr wrap="square" rtlCol="0">
            <a:spAutoFit/>
          </a:bodyPr>
          <a:lstStyle/>
          <a:p>
            <a:r>
              <a:rPr lang="en-US" sz="800"/>
              <a:t>This table shows the minimum clearance distances, in feet, for different power line voltages. Source: OSHA</a:t>
            </a:r>
          </a:p>
        </p:txBody>
      </p:sp>
    </p:spTree>
    <p:extLst>
      <p:ext uri="{BB962C8B-B14F-4D97-AF65-F5344CB8AC3E}">
        <p14:creationId xmlns:p14="http://schemas.microsoft.com/office/powerpoint/2010/main" val="296554473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Electrical Protection Methods</a:t>
            </a:r>
          </a:p>
        </p:txBody>
      </p:sp>
      <p:sp>
        <p:nvSpPr>
          <p:cNvPr id="3" name="Content Placeholder 2"/>
          <p:cNvSpPr>
            <a:spLocks noGrp="1"/>
          </p:cNvSpPr>
          <p:nvPr>
            <p:ph idx="1"/>
          </p:nvPr>
        </p:nvSpPr>
        <p:spPr>
          <a:xfrm>
            <a:off x="533400" y="1143000"/>
            <a:ext cx="5410200" cy="4876800"/>
          </a:xfrm>
        </p:spPr>
        <p:txBody>
          <a:bodyPr/>
          <a:lstStyle/>
          <a:p>
            <a:pPr marL="0" indent="0">
              <a:buNone/>
            </a:pPr>
            <a:r>
              <a:rPr lang="en-US"/>
              <a:t>Use ground fault circuit interrupters (GFCIs):</a:t>
            </a:r>
          </a:p>
          <a:p>
            <a:r>
              <a:rPr lang="en-US" sz="2800"/>
              <a:t>Designed to protect people from electrical shock</a:t>
            </a:r>
          </a:p>
          <a:p>
            <a:r>
              <a:rPr lang="en-US" sz="2800"/>
              <a:t>Detects ground faults and interrupts electric current</a:t>
            </a:r>
          </a:p>
          <a:p>
            <a:r>
              <a:rPr lang="en-US" sz="2800"/>
              <a:t>Limits duration of electrical shock</a:t>
            </a:r>
          </a:p>
          <a:p>
            <a:pPr marL="0" indent="0">
              <a:buNone/>
            </a:pPr>
            <a:endParaRPr lang="en-US"/>
          </a:p>
          <a:p>
            <a:pPr marL="0" indent="0">
              <a:buNone/>
            </a:pPr>
            <a:endParaRPr lang="en-US"/>
          </a:p>
        </p:txBody>
      </p:sp>
      <p:pic>
        <p:nvPicPr>
          <p:cNvPr id="4" name="Picture 1028" descr="P:\Outreach Training\gfci.t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1371600"/>
            <a:ext cx="2318383" cy="32004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7331391" y="4572000"/>
            <a:ext cx="1210101" cy="215444"/>
          </a:xfrm>
          <a:prstGeom prst="rect">
            <a:avLst/>
          </a:prstGeom>
          <a:noFill/>
        </p:spPr>
        <p:txBody>
          <a:bodyPr wrap="square" rtlCol="0">
            <a:spAutoFit/>
          </a:bodyPr>
          <a:lstStyle/>
          <a:p>
            <a:pPr algn="r"/>
            <a:r>
              <a:rPr lang="en-US" sz="800"/>
              <a:t>Source: OSHA</a:t>
            </a:r>
          </a:p>
        </p:txBody>
      </p:sp>
    </p:spTree>
    <p:extLst>
      <p:ext uri="{BB962C8B-B14F-4D97-AF65-F5344CB8AC3E}">
        <p14:creationId xmlns:p14="http://schemas.microsoft.com/office/powerpoint/2010/main" val="250574535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Electrical Protection Methods</a:t>
            </a:r>
          </a:p>
        </p:txBody>
      </p:sp>
      <p:sp>
        <p:nvSpPr>
          <p:cNvPr id="3" name="Content Placeholder 2"/>
          <p:cNvSpPr>
            <a:spLocks noGrp="1"/>
          </p:cNvSpPr>
          <p:nvPr>
            <p:ph idx="1"/>
          </p:nvPr>
        </p:nvSpPr>
        <p:spPr>
          <a:xfrm>
            <a:off x="1143000" y="1303361"/>
            <a:ext cx="7010400" cy="3573439"/>
          </a:xfrm>
        </p:spPr>
        <p:txBody>
          <a:bodyPr/>
          <a:lstStyle/>
          <a:p>
            <a:pPr marL="0" indent="0">
              <a:buNone/>
            </a:pPr>
            <a:r>
              <a:rPr lang="en-US" dirty="0"/>
              <a:t>Three types of GFCIs:</a:t>
            </a:r>
          </a:p>
          <a:p>
            <a:r>
              <a:rPr lang="en-US" dirty="0"/>
              <a:t> </a:t>
            </a:r>
            <a:r>
              <a:rPr lang="en-US" sz="2800" dirty="0"/>
              <a:t>Receptacle GFCIs</a:t>
            </a:r>
          </a:p>
          <a:p>
            <a:r>
              <a:rPr lang="en-US" sz="2800" dirty="0"/>
              <a:t> Circuit Breaker GFCIs</a:t>
            </a:r>
          </a:p>
          <a:p>
            <a:r>
              <a:rPr lang="en-US" sz="2800" dirty="0"/>
              <a:t> Temporary/portable GFCIs </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31950" y="4077507"/>
            <a:ext cx="1194284" cy="2054168"/>
          </a:xfrm>
          <a:prstGeom prst="rect">
            <a:avLst/>
          </a:prstGeom>
          <a:ln>
            <a:solidFill>
              <a:schemeClr val="tx1"/>
            </a:solidFill>
          </a:ln>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5473700" y="4093325"/>
            <a:ext cx="3568700" cy="508000"/>
          </a:xfrm>
          <a:prstGeom prst="rect">
            <a:avLst/>
          </a:prstGeom>
          <a:ln>
            <a:solidFill>
              <a:schemeClr val="tx1"/>
            </a:solidFill>
          </a:ln>
        </p:spPr>
      </p:pic>
      <p:sp>
        <p:nvSpPr>
          <p:cNvPr id="7" name="TextBox 6"/>
          <p:cNvSpPr txBox="1"/>
          <p:nvPr/>
        </p:nvSpPr>
        <p:spPr>
          <a:xfrm>
            <a:off x="2053703" y="6301740"/>
            <a:ext cx="4572000" cy="215444"/>
          </a:xfrm>
          <a:prstGeom prst="rect">
            <a:avLst/>
          </a:prstGeom>
          <a:noFill/>
        </p:spPr>
        <p:txBody>
          <a:bodyPr wrap="square" rtlCol="0">
            <a:spAutoFit/>
          </a:bodyPr>
          <a:lstStyle/>
          <a:p>
            <a:pPr algn="ctr"/>
            <a:r>
              <a:rPr lang="en-US" sz="800" dirty="0"/>
              <a:t>These photos show examples of the three types of GFCI. Source of photos: OSHA</a:t>
            </a:r>
          </a:p>
        </p:txBody>
      </p:sp>
      <p:pic>
        <p:nvPicPr>
          <p:cNvPr id="9" name="Picture 8">
            <a:extLst>
              <a:ext uri="{FF2B5EF4-FFF2-40B4-BE49-F238E27FC236}">
                <a16:creationId xmlns:a16="http://schemas.microsoft.com/office/drawing/2014/main" id="{FEFB0218-E211-358F-6835-05CAE12A421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76813" y="4077506"/>
            <a:ext cx="1244951" cy="2054169"/>
          </a:xfrm>
          <a:prstGeom prst="rect">
            <a:avLst/>
          </a:prstGeom>
        </p:spPr>
      </p:pic>
    </p:spTree>
    <p:extLst>
      <p:ext uri="{BB962C8B-B14F-4D97-AF65-F5344CB8AC3E}">
        <p14:creationId xmlns:p14="http://schemas.microsoft.com/office/powerpoint/2010/main" val="41667328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Introduction</a:t>
            </a:r>
          </a:p>
        </p:txBody>
      </p:sp>
      <p:sp>
        <p:nvSpPr>
          <p:cNvPr id="3" name="Content Placeholder 2"/>
          <p:cNvSpPr>
            <a:spLocks noGrp="1"/>
          </p:cNvSpPr>
          <p:nvPr>
            <p:ph idx="1"/>
          </p:nvPr>
        </p:nvSpPr>
        <p:spPr>
          <a:xfrm>
            <a:off x="685800" y="1181099"/>
            <a:ext cx="7915274" cy="4495801"/>
          </a:xfrm>
        </p:spPr>
        <p:txBody>
          <a:bodyPr/>
          <a:lstStyle/>
          <a:p>
            <a:pPr marL="0" indent="0">
              <a:buNone/>
            </a:pPr>
            <a:r>
              <a:rPr lang="en-US"/>
              <a:t>Definitions:</a:t>
            </a:r>
          </a:p>
          <a:p>
            <a:r>
              <a:rPr lang="en-US" sz="2800"/>
              <a:t>Electricity – movement </a:t>
            </a:r>
            <a:br>
              <a:rPr lang="en-US" sz="2800"/>
            </a:br>
            <a:r>
              <a:rPr lang="en-US" sz="2800"/>
              <a:t>of the free electrons between </a:t>
            </a:r>
            <a:br>
              <a:rPr lang="en-US" sz="2800"/>
            </a:br>
            <a:r>
              <a:rPr lang="en-US" sz="2800"/>
              <a:t>atoms </a:t>
            </a:r>
          </a:p>
          <a:p>
            <a:pPr lvl="1"/>
            <a:r>
              <a:rPr lang="en-US" sz="2400"/>
              <a:t>Related terms:</a:t>
            </a:r>
          </a:p>
          <a:p>
            <a:pPr lvl="2"/>
            <a:r>
              <a:rPr lang="en-US" sz="2000"/>
              <a:t>Current – the movement of </a:t>
            </a:r>
            <a:br>
              <a:rPr lang="en-US" sz="2000"/>
            </a:br>
            <a:r>
              <a:rPr lang="en-US" sz="2000"/>
              <a:t>electrical charge</a:t>
            </a:r>
          </a:p>
          <a:p>
            <a:pPr lvl="2"/>
            <a:r>
              <a:rPr lang="en-US" sz="2000"/>
              <a:t>Resistance – opposition to current flow</a:t>
            </a:r>
          </a:p>
          <a:p>
            <a:pPr lvl="2"/>
            <a:r>
              <a:rPr lang="en-US" sz="2000"/>
              <a:t>Voltage – a measurement of electrical force</a:t>
            </a:r>
          </a:p>
        </p:txBody>
      </p:sp>
      <p:pic>
        <p:nvPicPr>
          <p:cNvPr id="4" name="Picture 3"/>
          <p:cNvPicPr>
            <a:picLocks noChangeAspect="1"/>
          </p:cNvPicPr>
          <p:nvPr/>
        </p:nvPicPr>
        <p:blipFill>
          <a:blip r:embed="rId2"/>
          <a:stretch>
            <a:fillRect/>
          </a:stretch>
        </p:blipFill>
        <p:spPr>
          <a:xfrm>
            <a:off x="6605508" y="1295401"/>
            <a:ext cx="1909841" cy="2133600"/>
          </a:xfrm>
          <a:prstGeom prst="rect">
            <a:avLst/>
          </a:prstGeom>
          <a:ln>
            <a:solidFill>
              <a:schemeClr val="tx1"/>
            </a:solidFill>
          </a:ln>
        </p:spPr>
      </p:pic>
      <p:sp>
        <p:nvSpPr>
          <p:cNvPr id="5" name="TextBox 4"/>
          <p:cNvSpPr txBox="1"/>
          <p:nvPr/>
        </p:nvSpPr>
        <p:spPr>
          <a:xfrm>
            <a:off x="7753349" y="3423137"/>
            <a:ext cx="847725" cy="215444"/>
          </a:xfrm>
          <a:prstGeom prst="rect">
            <a:avLst/>
          </a:prstGeom>
          <a:noFill/>
        </p:spPr>
        <p:txBody>
          <a:bodyPr wrap="square" rtlCol="0">
            <a:spAutoFit/>
          </a:bodyPr>
          <a:lstStyle/>
          <a:p>
            <a:pPr algn="r"/>
            <a:r>
              <a:rPr lang="en-US" sz="800"/>
              <a:t>Source: NIOSH</a:t>
            </a:r>
          </a:p>
        </p:txBody>
      </p:sp>
    </p:spTree>
    <p:extLst>
      <p:ext uri="{BB962C8B-B14F-4D97-AF65-F5344CB8AC3E}">
        <p14:creationId xmlns:p14="http://schemas.microsoft.com/office/powerpoint/2010/main" val="143330796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a:t>Electrical Protection Methods</a:t>
            </a:r>
          </a:p>
        </p:txBody>
      </p:sp>
      <p:graphicFrame>
        <p:nvGraphicFramePr>
          <p:cNvPr id="5" name="Content Placeholder 2">
            <a:extLst>
              <a:ext uri="{FF2B5EF4-FFF2-40B4-BE49-F238E27FC236}">
                <a16:creationId xmlns:a16="http://schemas.microsoft.com/office/drawing/2014/main" id="{77558703-B81B-E686-B5E8-78931C925832}"/>
              </a:ext>
            </a:extLst>
          </p:cNvPr>
          <p:cNvGraphicFramePr>
            <a:graphicFrameLocks noGrp="1"/>
          </p:cNvGraphicFramePr>
          <p:nvPr>
            <p:ph idx="1"/>
            <p:extLst>
              <p:ext uri="{D42A27DB-BD31-4B8C-83A1-F6EECF244321}">
                <p14:modId xmlns:p14="http://schemas.microsoft.com/office/powerpoint/2010/main" val="3264158005"/>
              </p:ext>
            </p:extLst>
          </p:nvPr>
        </p:nvGraphicFramePr>
        <p:xfrm>
          <a:off x="914400" y="1447800"/>
          <a:ext cx="7315200" cy="44958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1381847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a:t>Electrical Protection Methods</a:t>
            </a:r>
          </a:p>
        </p:txBody>
      </p:sp>
      <p:graphicFrame>
        <p:nvGraphicFramePr>
          <p:cNvPr id="5" name="Content Placeholder 2">
            <a:extLst>
              <a:ext uri="{FF2B5EF4-FFF2-40B4-BE49-F238E27FC236}">
                <a16:creationId xmlns:a16="http://schemas.microsoft.com/office/drawing/2014/main" id="{B73115F3-3BFB-B301-F6C0-3D2B2B073C55}"/>
              </a:ext>
            </a:extLst>
          </p:cNvPr>
          <p:cNvGraphicFramePr>
            <a:graphicFrameLocks noGrp="1"/>
          </p:cNvGraphicFramePr>
          <p:nvPr>
            <p:ph idx="1"/>
            <p:extLst>
              <p:ext uri="{D42A27DB-BD31-4B8C-83A1-F6EECF244321}">
                <p14:modId xmlns:p14="http://schemas.microsoft.com/office/powerpoint/2010/main" val="403512715"/>
              </p:ext>
            </p:extLst>
          </p:nvPr>
        </p:nvGraphicFramePr>
        <p:xfrm>
          <a:off x="914400" y="1447800"/>
          <a:ext cx="7315200" cy="44958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2076257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Electrical Protection Methods</a:t>
            </a:r>
          </a:p>
        </p:txBody>
      </p:sp>
      <p:sp>
        <p:nvSpPr>
          <p:cNvPr id="3" name="Content Placeholder 2"/>
          <p:cNvSpPr>
            <a:spLocks noGrp="1"/>
          </p:cNvSpPr>
          <p:nvPr>
            <p:ph idx="1"/>
          </p:nvPr>
        </p:nvSpPr>
        <p:spPr>
          <a:xfrm>
            <a:off x="914400" y="1295401"/>
            <a:ext cx="4953000" cy="914399"/>
          </a:xfrm>
        </p:spPr>
        <p:txBody>
          <a:bodyPr/>
          <a:lstStyle/>
          <a:p>
            <a:r>
              <a:rPr lang="en-US" sz="2800"/>
              <a:t>Common examples of misused equipment </a:t>
            </a:r>
          </a:p>
          <a:p>
            <a:pPr marL="0" indent="0">
              <a:buNone/>
            </a:pPr>
            <a:endParaRPr lang="en-US" b="1"/>
          </a:p>
        </p:txBody>
      </p:sp>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5876499" y="3522372"/>
            <a:ext cx="2456872" cy="2133600"/>
          </a:xfrm>
          <a:prstGeom prst="rect">
            <a:avLst/>
          </a:prstGeom>
          <a:ln>
            <a:solidFill>
              <a:schemeClr val="tx1"/>
            </a:solidFill>
          </a:ln>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44361" y="2398252"/>
            <a:ext cx="3607277" cy="3084222"/>
          </a:xfrm>
          <a:prstGeom prst="rect">
            <a:avLst/>
          </a:prstGeom>
          <a:ln>
            <a:solidFill>
              <a:schemeClr val="tx1"/>
            </a:solidFill>
          </a:ln>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67400" y="1241685"/>
            <a:ext cx="2465971" cy="1849478"/>
          </a:xfrm>
          <a:prstGeom prst="rect">
            <a:avLst/>
          </a:prstGeom>
          <a:ln>
            <a:solidFill>
              <a:schemeClr val="tx1"/>
            </a:solidFill>
          </a:ln>
        </p:spPr>
      </p:pic>
      <p:sp>
        <p:nvSpPr>
          <p:cNvPr id="8" name="TextBox 7"/>
          <p:cNvSpPr txBox="1"/>
          <p:nvPr/>
        </p:nvSpPr>
        <p:spPr>
          <a:xfrm>
            <a:off x="3048000" y="5901326"/>
            <a:ext cx="3048000" cy="215444"/>
          </a:xfrm>
          <a:prstGeom prst="rect">
            <a:avLst/>
          </a:prstGeom>
          <a:noFill/>
        </p:spPr>
        <p:txBody>
          <a:bodyPr wrap="square" rtlCol="0">
            <a:spAutoFit/>
          </a:bodyPr>
          <a:lstStyle/>
          <a:p>
            <a:pPr algn="ctr"/>
            <a:r>
              <a:rPr lang="en-US" sz="800"/>
              <a:t>These photos show examples of equipment misuse. </a:t>
            </a:r>
          </a:p>
        </p:txBody>
      </p:sp>
      <p:sp>
        <p:nvSpPr>
          <p:cNvPr id="11" name="TextBox 10"/>
          <p:cNvSpPr txBox="1"/>
          <p:nvPr/>
        </p:nvSpPr>
        <p:spPr>
          <a:xfrm>
            <a:off x="7017094" y="3089155"/>
            <a:ext cx="1405058" cy="215444"/>
          </a:xfrm>
          <a:prstGeom prst="rect">
            <a:avLst/>
          </a:prstGeom>
          <a:noFill/>
        </p:spPr>
        <p:txBody>
          <a:bodyPr wrap="square" rtlCol="0">
            <a:spAutoFit/>
          </a:bodyPr>
          <a:lstStyle/>
          <a:p>
            <a:pPr algn="r"/>
            <a:r>
              <a:rPr lang="en-US" sz="800"/>
              <a:t>Source: TEEX SH 46F1-HT06</a:t>
            </a:r>
          </a:p>
        </p:txBody>
      </p:sp>
      <p:sp>
        <p:nvSpPr>
          <p:cNvPr id="12" name="TextBox 11"/>
          <p:cNvSpPr txBox="1"/>
          <p:nvPr/>
        </p:nvSpPr>
        <p:spPr>
          <a:xfrm>
            <a:off x="6895654" y="5658301"/>
            <a:ext cx="1526498" cy="215444"/>
          </a:xfrm>
          <a:prstGeom prst="rect">
            <a:avLst/>
          </a:prstGeom>
          <a:noFill/>
        </p:spPr>
        <p:txBody>
          <a:bodyPr wrap="square" rtlCol="0">
            <a:spAutoFit/>
          </a:bodyPr>
          <a:lstStyle/>
          <a:p>
            <a:pPr algn="r"/>
            <a:r>
              <a:rPr lang="en-US" sz="800"/>
              <a:t>Source of photos: OSHA</a:t>
            </a:r>
          </a:p>
        </p:txBody>
      </p:sp>
      <p:sp>
        <p:nvSpPr>
          <p:cNvPr id="13" name="TextBox 12"/>
          <p:cNvSpPr txBox="1"/>
          <p:nvPr/>
        </p:nvSpPr>
        <p:spPr>
          <a:xfrm>
            <a:off x="1223681" y="5670927"/>
            <a:ext cx="1526498" cy="215444"/>
          </a:xfrm>
          <a:prstGeom prst="rect">
            <a:avLst/>
          </a:prstGeom>
          <a:noFill/>
        </p:spPr>
        <p:txBody>
          <a:bodyPr wrap="square" rtlCol="0">
            <a:spAutoFit/>
          </a:bodyPr>
          <a:lstStyle/>
          <a:p>
            <a:r>
              <a:rPr lang="en-US" sz="800"/>
              <a:t>Source of photos: OSHA</a:t>
            </a:r>
          </a:p>
        </p:txBody>
      </p:sp>
    </p:spTree>
    <p:extLst>
      <p:ext uri="{BB962C8B-B14F-4D97-AF65-F5344CB8AC3E}">
        <p14:creationId xmlns:p14="http://schemas.microsoft.com/office/powerpoint/2010/main" val="151518540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a:t>Electrical Protection Methods</a:t>
            </a:r>
          </a:p>
        </p:txBody>
      </p:sp>
      <p:graphicFrame>
        <p:nvGraphicFramePr>
          <p:cNvPr id="5" name="Content Placeholder 2">
            <a:extLst>
              <a:ext uri="{FF2B5EF4-FFF2-40B4-BE49-F238E27FC236}">
                <a16:creationId xmlns:a16="http://schemas.microsoft.com/office/drawing/2014/main" id="{42D958F5-2EF5-8D08-59CB-DE7C7EE9FBA2}"/>
              </a:ext>
            </a:extLst>
          </p:cNvPr>
          <p:cNvGraphicFramePr>
            <a:graphicFrameLocks noGrp="1"/>
          </p:cNvGraphicFramePr>
          <p:nvPr>
            <p:ph idx="1"/>
            <p:extLst>
              <p:ext uri="{D42A27DB-BD31-4B8C-83A1-F6EECF244321}">
                <p14:modId xmlns:p14="http://schemas.microsoft.com/office/powerpoint/2010/main" val="3167885289"/>
              </p:ext>
            </p:extLst>
          </p:nvPr>
        </p:nvGraphicFramePr>
        <p:xfrm>
          <a:off x="914400" y="1447800"/>
          <a:ext cx="7315200" cy="44958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6324050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a:t>Electrical Protection Methods</a:t>
            </a:r>
          </a:p>
        </p:txBody>
      </p:sp>
      <p:graphicFrame>
        <p:nvGraphicFramePr>
          <p:cNvPr id="7" name="Content Placeholder 2">
            <a:extLst>
              <a:ext uri="{FF2B5EF4-FFF2-40B4-BE49-F238E27FC236}">
                <a16:creationId xmlns:a16="http://schemas.microsoft.com/office/drawing/2014/main" id="{CB4BE12C-D970-864E-59EA-E482464AAF03}"/>
              </a:ext>
            </a:extLst>
          </p:cNvPr>
          <p:cNvGraphicFramePr>
            <a:graphicFrameLocks noGrp="1"/>
          </p:cNvGraphicFramePr>
          <p:nvPr>
            <p:ph sz="half" idx="1"/>
            <p:extLst>
              <p:ext uri="{D42A27DB-BD31-4B8C-83A1-F6EECF244321}">
                <p14:modId xmlns:p14="http://schemas.microsoft.com/office/powerpoint/2010/main" val="1007594186"/>
              </p:ext>
            </p:extLst>
          </p:nvPr>
        </p:nvGraphicFramePr>
        <p:xfrm>
          <a:off x="457200" y="1200150"/>
          <a:ext cx="8046720" cy="48196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4295095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26770"/>
          </a:xfrm>
        </p:spPr>
        <p:txBody>
          <a:bodyPr>
            <a:normAutofit/>
          </a:bodyPr>
          <a:lstStyle/>
          <a:p>
            <a:r>
              <a:rPr lang="en-US" dirty="0"/>
              <a:t>Electrical Protection Methods</a:t>
            </a:r>
          </a:p>
        </p:txBody>
      </p:sp>
      <p:graphicFrame>
        <p:nvGraphicFramePr>
          <p:cNvPr id="5" name="Content Placeholder 2">
            <a:extLst>
              <a:ext uri="{FF2B5EF4-FFF2-40B4-BE49-F238E27FC236}">
                <a16:creationId xmlns:a16="http://schemas.microsoft.com/office/drawing/2014/main" id="{4C378BFC-4C48-A710-0B87-1ACBEC6CAD7F}"/>
              </a:ext>
            </a:extLst>
          </p:cNvPr>
          <p:cNvGraphicFramePr>
            <a:graphicFrameLocks noGrp="1"/>
          </p:cNvGraphicFramePr>
          <p:nvPr>
            <p:ph sz="half" idx="1"/>
            <p:extLst>
              <p:ext uri="{D42A27DB-BD31-4B8C-83A1-F6EECF244321}">
                <p14:modId xmlns:p14="http://schemas.microsoft.com/office/powerpoint/2010/main" val="3534979578"/>
              </p:ext>
            </p:extLst>
          </p:nvPr>
        </p:nvGraphicFramePr>
        <p:xfrm>
          <a:off x="457200" y="948690"/>
          <a:ext cx="8138160" cy="55664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1204211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b="1" kern="1200">
                <a:latin typeface="Tahoma" pitchFamily="34" charset="0"/>
                <a:ea typeface="+mj-ea"/>
                <a:cs typeface="Tahoma" pitchFamily="34" charset="0"/>
              </a:rPr>
              <a:t>Electrical Protection Methods</a:t>
            </a:r>
          </a:p>
        </p:txBody>
      </p:sp>
      <p:sp>
        <p:nvSpPr>
          <p:cNvPr id="5" name="TextBox 4"/>
          <p:cNvSpPr txBox="1"/>
          <p:nvPr/>
        </p:nvSpPr>
        <p:spPr>
          <a:xfrm>
            <a:off x="1565910" y="6168391"/>
            <a:ext cx="1143000" cy="335279"/>
          </a:xfrm>
          <a:prstGeom prst="rect">
            <a:avLst/>
          </a:prstGeom>
        </p:spPr>
        <p:txBody>
          <a:bodyPr rtlCol="0">
            <a:normAutofit/>
          </a:bodyPr>
          <a:lstStyle/>
          <a:p>
            <a:pPr>
              <a:spcBef>
                <a:spcPct val="20000"/>
              </a:spcBef>
              <a:buFont typeface="Arial" pitchFamily="34" charset="0"/>
            </a:pPr>
            <a:r>
              <a:rPr lang="en-US" sz="1050" dirty="0">
                <a:latin typeface="Tahoma" pitchFamily="34" charset="0"/>
                <a:cs typeface="Tahoma" pitchFamily="34" charset="0"/>
              </a:rPr>
              <a:t>Source: OSHA</a:t>
            </a:r>
          </a:p>
        </p:txBody>
      </p:sp>
      <p:graphicFrame>
        <p:nvGraphicFramePr>
          <p:cNvPr id="7" name="Content Placeholder 2">
            <a:extLst>
              <a:ext uri="{FF2B5EF4-FFF2-40B4-BE49-F238E27FC236}">
                <a16:creationId xmlns:a16="http://schemas.microsoft.com/office/drawing/2014/main" id="{D0531020-B2FC-6BDA-2968-F09F58F1AECA}"/>
              </a:ext>
            </a:extLst>
          </p:cNvPr>
          <p:cNvGraphicFramePr>
            <a:graphicFrameLocks noGrp="1"/>
          </p:cNvGraphicFramePr>
          <p:nvPr>
            <p:ph sz="half" idx="2"/>
            <p:extLst>
              <p:ext uri="{D42A27DB-BD31-4B8C-83A1-F6EECF244321}">
                <p14:modId xmlns:p14="http://schemas.microsoft.com/office/powerpoint/2010/main" val="3126123874"/>
              </p:ext>
            </p:extLst>
          </p:nvPr>
        </p:nvGraphicFramePr>
        <p:xfrm>
          <a:off x="4080510" y="1295400"/>
          <a:ext cx="4914900" cy="5410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a:extLst>
              <a:ext uri="{FF2B5EF4-FFF2-40B4-BE49-F238E27FC236}">
                <a16:creationId xmlns:a16="http://schemas.microsoft.com/office/drawing/2014/main" id="{8FC7C734-1526-6052-E272-F23ACFD08A6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71757" y="2057280"/>
            <a:ext cx="3308703" cy="3991733"/>
          </a:xfrm>
          <a:prstGeom prst="rect">
            <a:avLst/>
          </a:prstGeom>
        </p:spPr>
      </p:pic>
    </p:spTree>
    <p:extLst>
      <p:ext uri="{BB962C8B-B14F-4D97-AF65-F5344CB8AC3E}">
        <p14:creationId xmlns:p14="http://schemas.microsoft.com/office/powerpoint/2010/main" val="261619540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Electrical Protection Methods</a:t>
            </a:r>
          </a:p>
        </p:txBody>
      </p:sp>
      <p:sp>
        <p:nvSpPr>
          <p:cNvPr id="3" name="Content Placeholder 2"/>
          <p:cNvSpPr>
            <a:spLocks noGrp="1"/>
          </p:cNvSpPr>
          <p:nvPr>
            <p:ph idx="1"/>
          </p:nvPr>
        </p:nvSpPr>
        <p:spPr>
          <a:xfrm>
            <a:off x="396731" y="1143000"/>
            <a:ext cx="6080269" cy="1860459"/>
          </a:xfrm>
        </p:spPr>
        <p:txBody>
          <a:bodyPr/>
          <a:lstStyle/>
          <a:p>
            <a:pPr lvl="1"/>
            <a:r>
              <a:rPr lang="en-US" sz="2400"/>
              <a:t>LOTO prevents the unexpected release of hazardous gases, fluids, or solid matter in areas where workers are present</a:t>
            </a:r>
          </a:p>
          <a:p>
            <a:pPr marL="0" indent="0">
              <a:buNone/>
            </a:pPr>
            <a:endParaRPr lang="en-US"/>
          </a:p>
        </p:txBody>
      </p:sp>
      <p:sp>
        <p:nvSpPr>
          <p:cNvPr id="5" name="TextBox 4"/>
          <p:cNvSpPr txBox="1"/>
          <p:nvPr/>
        </p:nvSpPr>
        <p:spPr>
          <a:xfrm>
            <a:off x="3817866" y="5771686"/>
            <a:ext cx="1508267" cy="215444"/>
          </a:xfrm>
          <a:prstGeom prst="rect">
            <a:avLst/>
          </a:prstGeom>
          <a:noFill/>
        </p:spPr>
        <p:txBody>
          <a:bodyPr wrap="square" rtlCol="0">
            <a:spAutoFit/>
          </a:bodyPr>
          <a:lstStyle/>
          <a:p>
            <a:pPr algn="ctr"/>
            <a:r>
              <a:rPr lang="en-US" sz="800"/>
              <a:t>Source of photos: OSHA</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5400" y="3204264"/>
            <a:ext cx="3048000" cy="2286000"/>
          </a:xfrm>
          <a:prstGeom prst="rect">
            <a:avLst/>
          </a:prstGeom>
          <a:ln>
            <a:solidFill>
              <a:schemeClr val="tx1"/>
            </a:solidFill>
          </a:ln>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715633">
            <a:off x="4778594" y="2641531"/>
            <a:ext cx="4928535" cy="1574938"/>
          </a:xfrm>
          <a:prstGeom prst="rect">
            <a:avLst/>
          </a:prstGeom>
          <a:ln>
            <a:solidFill>
              <a:schemeClr val="tx1"/>
            </a:solidFill>
          </a:ln>
        </p:spPr>
      </p:pic>
    </p:spTree>
    <p:extLst>
      <p:ext uri="{BB962C8B-B14F-4D97-AF65-F5344CB8AC3E}">
        <p14:creationId xmlns:p14="http://schemas.microsoft.com/office/powerpoint/2010/main" val="420166480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18604F1-811C-4788-8544-CD20717B55EF}"/>
              </a:ext>
            </a:extLst>
          </p:cNvPr>
          <p:cNvSpPr/>
          <p:nvPr/>
        </p:nvSpPr>
        <p:spPr>
          <a:xfrm>
            <a:off x="381000" y="326603"/>
            <a:ext cx="8403076" cy="1123384"/>
          </a:xfrm>
          <a:prstGeom prst="rect">
            <a:avLst/>
          </a:prstGeom>
          <a:solidFill>
            <a:schemeClr val="bg1"/>
          </a:solidFill>
        </p:spPr>
        <p:txBody>
          <a:bodyPr wrap="square">
            <a:spAutoFit/>
          </a:bodyPr>
          <a:lstStyle/>
          <a:p>
            <a:pPr algn="ctr"/>
            <a:endParaRPr lang="en-US" sz="900" b="1">
              <a:latin typeface="Tahoma" panose="020B0604030504040204" pitchFamily="34" charset="0"/>
              <a:ea typeface="Tahoma" panose="020B0604030504040204" pitchFamily="34" charset="0"/>
              <a:cs typeface="Tahoma" panose="020B0604030504040204" pitchFamily="34" charset="0"/>
            </a:endParaRPr>
          </a:p>
          <a:p>
            <a:pPr algn="ctr"/>
            <a:endParaRPr lang="en-US" sz="900" b="1">
              <a:latin typeface="Tahoma" panose="020B0604030504040204" pitchFamily="34" charset="0"/>
              <a:ea typeface="Tahoma" panose="020B0604030504040204" pitchFamily="34" charset="0"/>
              <a:cs typeface="Tahoma" panose="020B0604030504040204" pitchFamily="34" charset="0"/>
            </a:endParaRPr>
          </a:p>
          <a:p>
            <a:pPr algn="ctr"/>
            <a:r>
              <a:rPr lang="en-US" sz="4000" b="1">
                <a:latin typeface="Tahoma" panose="020B0604030504040204" pitchFamily="34" charset="0"/>
                <a:ea typeface="Tahoma" panose="020B0604030504040204" pitchFamily="34" charset="0"/>
                <a:cs typeface="Tahoma" panose="020B0604030504040204" pitchFamily="34" charset="0"/>
              </a:rPr>
              <a:t>Lockout/Tagout</a:t>
            </a:r>
          </a:p>
          <a:p>
            <a:pPr algn="ctr"/>
            <a:endParaRPr lang="en-US" sz="900" b="1">
              <a:latin typeface="Tahoma" panose="020B0604030504040204" pitchFamily="34" charset="0"/>
              <a:ea typeface="Tahoma" panose="020B0604030504040204" pitchFamily="34" charset="0"/>
              <a:cs typeface="Tahoma" panose="020B0604030504040204" pitchFamily="34" charset="0"/>
            </a:endParaRPr>
          </a:p>
        </p:txBody>
      </p:sp>
      <p:sp>
        <p:nvSpPr>
          <p:cNvPr id="5" name="Rectangle 4">
            <a:extLst>
              <a:ext uri="{FF2B5EF4-FFF2-40B4-BE49-F238E27FC236}">
                <a16:creationId xmlns:a16="http://schemas.microsoft.com/office/drawing/2014/main" id="{7A13CFC3-0463-4597-88A1-D047137125D3}"/>
              </a:ext>
            </a:extLst>
          </p:cNvPr>
          <p:cNvSpPr/>
          <p:nvPr/>
        </p:nvSpPr>
        <p:spPr>
          <a:xfrm>
            <a:off x="381000" y="1600200"/>
            <a:ext cx="3048000" cy="1015663"/>
          </a:xfrm>
          <a:prstGeom prst="rect">
            <a:avLst/>
          </a:prstGeom>
        </p:spPr>
        <p:txBody>
          <a:bodyPr wrap="square">
            <a:spAutoFit/>
          </a:bodyPr>
          <a:lstStyle/>
          <a:p>
            <a:r>
              <a:rPr lang="en-US" sz="2000">
                <a:latin typeface="Tahoma" panose="020B0604030504040204" pitchFamily="34" charset="0"/>
                <a:ea typeface="Tahoma" panose="020B0604030504040204" pitchFamily="34" charset="0"/>
                <a:cs typeface="Tahoma" panose="020B0604030504040204" pitchFamily="34" charset="0"/>
              </a:rPr>
              <a:t>LOTO equipment must be identifiable as LOTO specific. </a:t>
            </a:r>
          </a:p>
        </p:txBody>
      </p:sp>
      <p:sp>
        <p:nvSpPr>
          <p:cNvPr id="8" name="Rectangle 7">
            <a:extLst>
              <a:ext uri="{FF2B5EF4-FFF2-40B4-BE49-F238E27FC236}">
                <a16:creationId xmlns:a16="http://schemas.microsoft.com/office/drawing/2014/main" id="{13CE67D9-BCA6-458C-AE30-FB7889997A70}"/>
              </a:ext>
            </a:extLst>
          </p:cNvPr>
          <p:cNvSpPr/>
          <p:nvPr/>
        </p:nvSpPr>
        <p:spPr>
          <a:xfrm>
            <a:off x="440614" y="2906465"/>
            <a:ext cx="2267336" cy="1323439"/>
          </a:xfrm>
          <a:prstGeom prst="rect">
            <a:avLst/>
          </a:prstGeom>
        </p:spPr>
        <p:txBody>
          <a:bodyPr wrap="square">
            <a:spAutoFit/>
          </a:bodyPr>
          <a:lstStyle/>
          <a:p>
            <a:r>
              <a:rPr lang="en-US" sz="2000">
                <a:latin typeface="Tahoma" panose="020B0604030504040204" pitchFamily="34" charset="0"/>
                <a:ea typeface="Tahoma" panose="020B0604030504040204" pitchFamily="34" charset="0"/>
                <a:cs typeface="Tahoma" panose="020B0604030504040204" pitchFamily="34" charset="0"/>
              </a:rPr>
              <a:t>LOTO for power tools or equipment with a plug</a:t>
            </a:r>
          </a:p>
        </p:txBody>
      </p:sp>
      <p:sp>
        <p:nvSpPr>
          <p:cNvPr id="9" name="Rectangle 8">
            <a:extLst>
              <a:ext uri="{FF2B5EF4-FFF2-40B4-BE49-F238E27FC236}">
                <a16:creationId xmlns:a16="http://schemas.microsoft.com/office/drawing/2014/main" id="{441CE013-88D7-4370-BB1A-D7688D451A63}"/>
              </a:ext>
            </a:extLst>
          </p:cNvPr>
          <p:cNvSpPr/>
          <p:nvPr/>
        </p:nvSpPr>
        <p:spPr>
          <a:xfrm>
            <a:off x="381000" y="4360734"/>
            <a:ext cx="1860627" cy="1015663"/>
          </a:xfrm>
          <a:prstGeom prst="rect">
            <a:avLst/>
          </a:prstGeom>
        </p:spPr>
        <p:txBody>
          <a:bodyPr wrap="square">
            <a:spAutoFit/>
          </a:bodyPr>
          <a:lstStyle/>
          <a:p>
            <a:r>
              <a:rPr lang="en-US" sz="2000">
                <a:latin typeface="Tahoma" panose="020B0604030504040204" pitchFamily="34" charset="0"/>
                <a:ea typeface="Tahoma" panose="020B0604030504040204" pitchFamily="34" charset="0"/>
                <a:cs typeface="Tahoma" panose="020B0604030504040204" pitchFamily="34" charset="0"/>
              </a:rPr>
              <a:t>LOTO for circuit breakers</a:t>
            </a:r>
          </a:p>
        </p:txBody>
      </p:sp>
      <p:sp>
        <p:nvSpPr>
          <p:cNvPr id="10" name="Rectangle 9">
            <a:extLst>
              <a:ext uri="{FF2B5EF4-FFF2-40B4-BE49-F238E27FC236}">
                <a16:creationId xmlns:a16="http://schemas.microsoft.com/office/drawing/2014/main" id="{0EC937CC-0E71-4776-8FAB-610508DC3700}"/>
              </a:ext>
            </a:extLst>
          </p:cNvPr>
          <p:cNvSpPr/>
          <p:nvPr/>
        </p:nvSpPr>
        <p:spPr>
          <a:xfrm>
            <a:off x="381000" y="5492479"/>
            <a:ext cx="2005407" cy="707886"/>
          </a:xfrm>
          <a:prstGeom prst="rect">
            <a:avLst/>
          </a:prstGeom>
        </p:spPr>
        <p:txBody>
          <a:bodyPr wrap="square">
            <a:spAutoFit/>
          </a:bodyPr>
          <a:lstStyle/>
          <a:p>
            <a:r>
              <a:rPr lang="en-US" sz="2000">
                <a:latin typeface="Tahoma" panose="020B0604030504040204" pitchFamily="34" charset="0"/>
                <a:ea typeface="Tahoma" panose="020B0604030504040204" pitchFamily="34" charset="0"/>
                <a:cs typeface="Tahoma" panose="020B0604030504040204" pitchFamily="34" charset="0"/>
              </a:rPr>
              <a:t>LOTO for multiple locks</a:t>
            </a:r>
          </a:p>
        </p:txBody>
      </p:sp>
      <p:pic>
        <p:nvPicPr>
          <p:cNvPr id="11" name="Picture 10" descr="A group of items on a table&#10;&#10;Description automatically generated">
            <a:extLst>
              <a:ext uri="{FF2B5EF4-FFF2-40B4-BE49-F238E27FC236}">
                <a16:creationId xmlns:a16="http://schemas.microsoft.com/office/drawing/2014/main" id="{76DE0720-6838-424F-8C7A-6EF77B23427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29000" y="1600200"/>
            <a:ext cx="2577833" cy="1933374"/>
          </a:xfrm>
          <a:prstGeom prst="rect">
            <a:avLst/>
          </a:prstGeom>
        </p:spPr>
      </p:pic>
      <p:pic>
        <p:nvPicPr>
          <p:cNvPr id="12" name="Picture 11" descr="A picture containing sitting, table, food, laying&#10;&#10;Description automatically generated">
            <a:extLst>
              <a:ext uri="{FF2B5EF4-FFF2-40B4-BE49-F238E27FC236}">
                <a16:creationId xmlns:a16="http://schemas.microsoft.com/office/drawing/2014/main" id="{A612EEC9-3B8C-41FD-A2F0-65EAC4F7377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06246" y="2119140"/>
            <a:ext cx="2577830" cy="1933373"/>
          </a:xfrm>
          <a:prstGeom prst="rect">
            <a:avLst/>
          </a:prstGeom>
        </p:spPr>
      </p:pic>
      <p:pic>
        <p:nvPicPr>
          <p:cNvPr id="13" name="Picture 12" descr="A picture containing sitting, table, red&#10;&#10;Description automatically generated">
            <a:extLst>
              <a:ext uri="{FF2B5EF4-FFF2-40B4-BE49-F238E27FC236}">
                <a16:creationId xmlns:a16="http://schemas.microsoft.com/office/drawing/2014/main" id="{8BD150C2-7BE7-4C69-A4EE-080D89F4CB2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17678" y="4262173"/>
            <a:ext cx="2708643" cy="2031482"/>
          </a:xfrm>
          <a:prstGeom prst="rect">
            <a:avLst/>
          </a:prstGeom>
        </p:spPr>
      </p:pic>
      <p:pic>
        <p:nvPicPr>
          <p:cNvPr id="14" name="Picture 13">
            <a:extLst>
              <a:ext uri="{FF2B5EF4-FFF2-40B4-BE49-F238E27FC236}">
                <a16:creationId xmlns:a16="http://schemas.microsoft.com/office/drawing/2014/main" id="{2B87DF11-1E2D-4F3E-BADC-4A2E1C3FACF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06245" y="4525793"/>
            <a:ext cx="2577831" cy="1933373"/>
          </a:xfrm>
          <a:prstGeom prst="rect">
            <a:avLst/>
          </a:prstGeom>
        </p:spPr>
      </p:pic>
    </p:spTree>
    <p:extLst>
      <p:ext uri="{BB962C8B-B14F-4D97-AF65-F5344CB8AC3E}">
        <p14:creationId xmlns:p14="http://schemas.microsoft.com/office/powerpoint/2010/main" val="4024803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18604F1-811C-4788-8544-CD20717B55EF}"/>
              </a:ext>
            </a:extLst>
          </p:cNvPr>
          <p:cNvSpPr/>
          <p:nvPr/>
        </p:nvSpPr>
        <p:spPr>
          <a:xfrm>
            <a:off x="76200" y="76200"/>
            <a:ext cx="8991600" cy="984885"/>
          </a:xfrm>
          <a:prstGeom prst="rect">
            <a:avLst/>
          </a:prstGeom>
          <a:solidFill>
            <a:schemeClr val="bg1"/>
          </a:solidFill>
        </p:spPr>
        <p:txBody>
          <a:bodyPr wrap="square">
            <a:spAutoFit/>
          </a:bodyPr>
          <a:lstStyle/>
          <a:p>
            <a:pPr algn="ctr"/>
            <a:endParaRPr lang="en-US" sz="900" b="1">
              <a:latin typeface="Tahoma" panose="020B0604030504040204" pitchFamily="34" charset="0"/>
              <a:ea typeface="Tahoma" panose="020B0604030504040204" pitchFamily="34" charset="0"/>
              <a:cs typeface="Tahoma" panose="020B0604030504040204" pitchFamily="34" charset="0"/>
            </a:endParaRPr>
          </a:p>
          <a:p>
            <a:pPr algn="ctr"/>
            <a:endParaRPr lang="en-US" sz="900" b="1">
              <a:latin typeface="Tahoma" panose="020B0604030504040204" pitchFamily="34" charset="0"/>
              <a:ea typeface="Tahoma" panose="020B0604030504040204" pitchFamily="34" charset="0"/>
              <a:cs typeface="Tahoma" panose="020B0604030504040204" pitchFamily="34" charset="0"/>
            </a:endParaRPr>
          </a:p>
          <a:p>
            <a:pPr algn="ctr"/>
            <a:r>
              <a:rPr lang="en-US" sz="4000" b="1">
                <a:latin typeface="Tahoma" panose="020B0604030504040204" pitchFamily="34" charset="0"/>
                <a:ea typeface="Tahoma" panose="020B0604030504040204" pitchFamily="34" charset="0"/>
                <a:cs typeface="Tahoma" panose="020B0604030504040204" pitchFamily="34" charset="0"/>
              </a:rPr>
              <a:t>Lockout/Tagout</a:t>
            </a:r>
            <a:endParaRPr lang="en-US" sz="900" b="1">
              <a:latin typeface="Tahoma" panose="020B0604030504040204" pitchFamily="34" charset="0"/>
              <a:ea typeface="Tahoma" panose="020B0604030504040204" pitchFamily="34" charset="0"/>
              <a:cs typeface="Tahoma" panose="020B0604030504040204" pitchFamily="34" charset="0"/>
            </a:endParaRPr>
          </a:p>
        </p:txBody>
      </p:sp>
      <p:sp>
        <p:nvSpPr>
          <p:cNvPr id="3" name="TextBox 2">
            <a:extLst>
              <a:ext uri="{FF2B5EF4-FFF2-40B4-BE49-F238E27FC236}">
                <a16:creationId xmlns:a16="http://schemas.microsoft.com/office/drawing/2014/main" id="{7B304D08-42BD-4685-8608-BBC12434B832}"/>
              </a:ext>
            </a:extLst>
          </p:cNvPr>
          <p:cNvSpPr txBox="1"/>
          <p:nvPr/>
        </p:nvSpPr>
        <p:spPr>
          <a:xfrm>
            <a:off x="685800" y="1278658"/>
            <a:ext cx="8006938" cy="707886"/>
          </a:xfrm>
          <a:prstGeom prst="rect">
            <a:avLst/>
          </a:prstGeom>
          <a:noFill/>
        </p:spPr>
        <p:txBody>
          <a:bodyPr wrap="square" rtlCol="0" anchor="t">
            <a:spAutoFit/>
          </a:bodyPr>
          <a:lstStyle/>
          <a:p>
            <a:r>
              <a:rPr lang="en-US" sz="2000" b="1">
                <a:latin typeface="Tahoma" panose="020B0604030504040204" pitchFamily="34" charset="0"/>
                <a:ea typeface="Tahoma" panose="020B0604030504040204" pitchFamily="34" charset="0"/>
                <a:cs typeface="Tahoma" panose="020B0604030504040204" pitchFamily="34" charset="0"/>
              </a:rPr>
              <a:t>Following is a general step by step process for performing LOTO. Always follow your company's policies &amp; procedures. </a:t>
            </a:r>
          </a:p>
        </p:txBody>
      </p:sp>
      <p:sp>
        <p:nvSpPr>
          <p:cNvPr id="4" name="TextBox 3">
            <a:extLst>
              <a:ext uri="{FF2B5EF4-FFF2-40B4-BE49-F238E27FC236}">
                <a16:creationId xmlns:a16="http://schemas.microsoft.com/office/drawing/2014/main" id="{7FE3B223-DDC9-40A9-89D0-82D9E8668C65}"/>
              </a:ext>
            </a:extLst>
          </p:cNvPr>
          <p:cNvSpPr txBox="1"/>
          <p:nvPr/>
        </p:nvSpPr>
        <p:spPr>
          <a:xfrm>
            <a:off x="685800" y="2169703"/>
            <a:ext cx="7848600" cy="461665"/>
          </a:xfrm>
          <a:prstGeom prst="rect">
            <a:avLst/>
          </a:prstGeom>
          <a:noFill/>
        </p:spPr>
        <p:txBody>
          <a:bodyPr wrap="square" rtlCol="0">
            <a:spAutoFit/>
          </a:bodyPr>
          <a:lstStyle/>
          <a:p>
            <a:r>
              <a:rPr lang="en-US" sz="2400" b="1"/>
              <a:t>Lockout/Tagout (LOTO) –Sequence of Steps</a:t>
            </a:r>
          </a:p>
        </p:txBody>
      </p:sp>
      <p:sp>
        <p:nvSpPr>
          <p:cNvPr id="6" name="TextBox 5">
            <a:extLst>
              <a:ext uri="{FF2B5EF4-FFF2-40B4-BE49-F238E27FC236}">
                <a16:creationId xmlns:a16="http://schemas.microsoft.com/office/drawing/2014/main" id="{32725C31-7007-43A8-A839-02E758DCAB10}"/>
              </a:ext>
            </a:extLst>
          </p:cNvPr>
          <p:cNvSpPr txBox="1"/>
          <p:nvPr/>
        </p:nvSpPr>
        <p:spPr>
          <a:xfrm>
            <a:off x="685800" y="2715260"/>
            <a:ext cx="7848600" cy="1569660"/>
          </a:xfrm>
          <a:prstGeom prst="rect">
            <a:avLst/>
          </a:prstGeom>
          <a:noFill/>
        </p:spPr>
        <p:txBody>
          <a:bodyPr wrap="square" rtlCol="0">
            <a:spAutoFit/>
          </a:bodyPr>
          <a:lstStyle/>
          <a:p>
            <a:pPr lvl="0"/>
            <a:r>
              <a:rPr lang="en-US" sz="2400" b="1">
                <a:latin typeface="Tahoma" panose="020B0604030504040204" pitchFamily="34" charset="0"/>
                <a:ea typeface="Tahoma" panose="020B0604030504040204" pitchFamily="34" charset="0"/>
                <a:cs typeface="Tahoma" panose="020B0604030504040204" pitchFamily="34" charset="0"/>
              </a:rPr>
              <a:t>1. </a:t>
            </a:r>
            <a:r>
              <a:rPr lang="en-US" sz="2400">
                <a:latin typeface="Tahoma" panose="020B0604030504040204" pitchFamily="34" charset="0"/>
                <a:ea typeface="Tahoma" panose="020B0604030504040204" pitchFamily="34" charset="0"/>
                <a:cs typeface="Tahoma" panose="020B0604030504040204" pitchFamily="34" charset="0"/>
              </a:rPr>
              <a:t>Gain control of the conveyance and ensure that it is secured from public access. Make sure all necessary PPE and diagnostic hardware is readily available prior to commencing energy shut down.</a:t>
            </a:r>
          </a:p>
        </p:txBody>
      </p:sp>
      <p:sp>
        <p:nvSpPr>
          <p:cNvPr id="7" name="TextBox 6">
            <a:extLst>
              <a:ext uri="{FF2B5EF4-FFF2-40B4-BE49-F238E27FC236}">
                <a16:creationId xmlns:a16="http://schemas.microsoft.com/office/drawing/2014/main" id="{100FE8DE-B293-4D56-A00F-590E26020455}"/>
              </a:ext>
            </a:extLst>
          </p:cNvPr>
          <p:cNvSpPr txBox="1"/>
          <p:nvPr/>
        </p:nvSpPr>
        <p:spPr>
          <a:xfrm>
            <a:off x="685800" y="4342308"/>
            <a:ext cx="7848600" cy="1569660"/>
          </a:xfrm>
          <a:prstGeom prst="rect">
            <a:avLst/>
          </a:prstGeom>
          <a:noFill/>
        </p:spPr>
        <p:txBody>
          <a:bodyPr wrap="square" rtlCol="0">
            <a:spAutoFit/>
          </a:bodyPr>
          <a:lstStyle/>
          <a:p>
            <a:pPr lvl="0"/>
            <a:r>
              <a:rPr lang="en-US" sz="2400" b="1">
                <a:latin typeface="Tahoma" panose="020B0604030504040204" pitchFamily="34" charset="0"/>
                <a:ea typeface="Tahoma" panose="020B0604030504040204" pitchFamily="34" charset="0"/>
                <a:cs typeface="Tahoma" panose="020B0604030504040204" pitchFamily="34" charset="0"/>
              </a:rPr>
              <a:t>2. </a:t>
            </a:r>
            <a:r>
              <a:rPr lang="en-US" sz="2400">
                <a:latin typeface="Tahoma" panose="020B0604030504040204" pitchFamily="34" charset="0"/>
                <a:ea typeface="Tahoma" panose="020B0604030504040204" pitchFamily="34" charset="0"/>
                <a:cs typeface="Tahoma" panose="020B0604030504040204" pitchFamily="34" charset="0"/>
              </a:rPr>
              <a:t>Identify and locate the specific circuit or conveyance and corresponding disconnect you intend to de-energize. Stand to the side and face away while switching off the disconnect.</a:t>
            </a:r>
          </a:p>
        </p:txBody>
      </p:sp>
    </p:spTree>
    <p:extLst>
      <p:ext uri="{BB962C8B-B14F-4D97-AF65-F5344CB8AC3E}">
        <p14:creationId xmlns:p14="http://schemas.microsoft.com/office/powerpoint/2010/main" val="541545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Introduction</a:t>
            </a:r>
          </a:p>
        </p:txBody>
      </p:sp>
      <p:sp>
        <p:nvSpPr>
          <p:cNvPr id="5" name="Rectangle 4">
            <a:extLst>
              <a:ext uri="{FF2B5EF4-FFF2-40B4-BE49-F238E27FC236}">
                <a16:creationId xmlns:a16="http://schemas.microsoft.com/office/drawing/2014/main" id="{9DA40ADF-4CF2-408A-9191-C302E20C7F89}"/>
              </a:ext>
            </a:extLst>
          </p:cNvPr>
          <p:cNvSpPr/>
          <p:nvPr/>
        </p:nvSpPr>
        <p:spPr>
          <a:xfrm>
            <a:off x="457200" y="1142677"/>
            <a:ext cx="8366165" cy="3970318"/>
          </a:xfrm>
          <a:prstGeom prst="rect">
            <a:avLst/>
          </a:prstGeom>
        </p:spPr>
        <p:txBody>
          <a:bodyPr wrap="square">
            <a:spAutoFit/>
          </a:bodyPr>
          <a:lstStyle/>
          <a:p>
            <a:pPr marL="457200" indent="-457200">
              <a:buFont typeface="Arial" panose="020B0604020202020204" pitchFamily="34" charset="0"/>
              <a:buChar char="•"/>
            </a:pPr>
            <a:r>
              <a:rPr lang="en-US" sz="2800" b="1"/>
              <a:t>Conductors</a:t>
            </a:r>
            <a:r>
              <a:rPr lang="en-US" sz="2800"/>
              <a:t> – substances such as metals that have little resistance to electricity</a:t>
            </a:r>
          </a:p>
          <a:p>
            <a:endParaRPr lang="en-US" sz="2800"/>
          </a:p>
          <a:p>
            <a:pPr marL="457200" indent="-457200">
              <a:buFont typeface="Arial" panose="020B0604020202020204" pitchFamily="34" charset="0"/>
              <a:buChar char="•"/>
            </a:pPr>
            <a:r>
              <a:rPr lang="en-US" sz="2800" b="1"/>
              <a:t>Insulators</a:t>
            </a:r>
            <a:r>
              <a:rPr lang="en-US" sz="2800"/>
              <a:t> – substances such as dry wood, rubber, glass, and Bakelite that have high resistance to electricity</a:t>
            </a:r>
          </a:p>
          <a:p>
            <a:endParaRPr lang="en-US" sz="2800"/>
          </a:p>
          <a:p>
            <a:pPr marL="457200" indent="-457200">
              <a:buFont typeface="Arial" panose="020B0604020202020204" pitchFamily="34" charset="0"/>
              <a:buChar char="•"/>
            </a:pPr>
            <a:r>
              <a:rPr lang="en-US" sz="2800" b="1"/>
              <a:t>Grounding</a:t>
            </a:r>
            <a:r>
              <a:rPr lang="en-US" sz="2800"/>
              <a:t> – a conductive connection to the earth which acts as a protective measure </a:t>
            </a:r>
          </a:p>
        </p:txBody>
      </p:sp>
    </p:spTree>
    <p:extLst>
      <p:ext uri="{BB962C8B-B14F-4D97-AF65-F5344CB8AC3E}">
        <p14:creationId xmlns:p14="http://schemas.microsoft.com/office/powerpoint/2010/main" val="207761060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18604F1-811C-4788-8544-CD20717B55EF}"/>
              </a:ext>
            </a:extLst>
          </p:cNvPr>
          <p:cNvSpPr/>
          <p:nvPr/>
        </p:nvSpPr>
        <p:spPr>
          <a:xfrm>
            <a:off x="76200" y="76200"/>
            <a:ext cx="8991600" cy="1123384"/>
          </a:xfrm>
          <a:prstGeom prst="rect">
            <a:avLst/>
          </a:prstGeom>
          <a:solidFill>
            <a:schemeClr val="bg1"/>
          </a:solidFill>
        </p:spPr>
        <p:txBody>
          <a:bodyPr wrap="square">
            <a:spAutoFit/>
          </a:bodyPr>
          <a:lstStyle/>
          <a:p>
            <a:pPr algn="ctr"/>
            <a:endParaRPr lang="en-US" sz="900" b="1">
              <a:latin typeface="Tahoma" panose="020B0604030504040204" pitchFamily="34" charset="0"/>
              <a:ea typeface="Tahoma" panose="020B0604030504040204" pitchFamily="34" charset="0"/>
              <a:cs typeface="Tahoma" panose="020B0604030504040204" pitchFamily="34" charset="0"/>
            </a:endParaRPr>
          </a:p>
          <a:p>
            <a:pPr algn="ctr"/>
            <a:endParaRPr lang="en-US" sz="900" b="1">
              <a:latin typeface="Tahoma" panose="020B0604030504040204" pitchFamily="34" charset="0"/>
              <a:ea typeface="Tahoma" panose="020B0604030504040204" pitchFamily="34" charset="0"/>
              <a:cs typeface="Tahoma" panose="020B0604030504040204" pitchFamily="34" charset="0"/>
            </a:endParaRPr>
          </a:p>
          <a:p>
            <a:pPr algn="ctr"/>
            <a:r>
              <a:rPr lang="en-US" sz="4000" b="1">
                <a:latin typeface="Tahoma" panose="020B0604030504040204" pitchFamily="34" charset="0"/>
                <a:ea typeface="Tahoma" panose="020B0604030504040204" pitchFamily="34" charset="0"/>
                <a:cs typeface="Tahoma" panose="020B0604030504040204" pitchFamily="34" charset="0"/>
              </a:rPr>
              <a:t>Lockout/Tagout </a:t>
            </a:r>
          </a:p>
          <a:p>
            <a:pPr algn="ctr"/>
            <a:endParaRPr lang="en-US" sz="900" b="1">
              <a:latin typeface="Tahoma" panose="020B0604030504040204" pitchFamily="34" charset="0"/>
              <a:ea typeface="Tahoma" panose="020B0604030504040204" pitchFamily="34" charset="0"/>
              <a:cs typeface="Tahoma" panose="020B0604030504040204" pitchFamily="34" charset="0"/>
            </a:endParaRPr>
          </a:p>
        </p:txBody>
      </p:sp>
      <p:sp>
        <p:nvSpPr>
          <p:cNvPr id="5" name="TextBox 4">
            <a:extLst>
              <a:ext uri="{FF2B5EF4-FFF2-40B4-BE49-F238E27FC236}">
                <a16:creationId xmlns:a16="http://schemas.microsoft.com/office/drawing/2014/main" id="{6364A509-F781-4BA4-8D2A-B1FFBC881B7A}"/>
              </a:ext>
            </a:extLst>
          </p:cNvPr>
          <p:cNvSpPr txBox="1"/>
          <p:nvPr/>
        </p:nvSpPr>
        <p:spPr>
          <a:xfrm>
            <a:off x="456371" y="1296307"/>
            <a:ext cx="8153400" cy="1200329"/>
          </a:xfrm>
          <a:prstGeom prst="rect">
            <a:avLst/>
          </a:prstGeom>
          <a:noFill/>
        </p:spPr>
        <p:txBody>
          <a:bodyPr wrap="square" rtlCol="0">
            <a:spAutoFit/>
          </a:bodyPr>
          <a:lstStyle/>
          <a:p>
            <a:r>
              <a:rPr lang="en-US" sz="2400" b="1">
                <a:latin typeface="Tahoma" panose="020B0604030504040204" pitchFamily="34" charset="0"/>
                <a:ea typeface="Tahoma" panose="020B0604030504040204" pitchFamily="34" charset="0"/>
                <a:cs typeface="Tahoma" panose="020B0604030504040204" pitchFamily="34" charset="0"/>
              </a:rPr>
              <a:t>Lockout and Tagout (LOTO) –Sequence of Steps cont.</a:t>
            </a:r>
          </a:p>
          <a:p>
            <a:endParaRPr lang="en-US" sz="2400" b="1">
              <a:latin typeface="Tahoma" panose="020B0604030504040204" pitchFamily="34" charset="0"/>
              <a:ea typeface="Tahoma" panose="020B0604030504040204" pitchFamily="34" charset="0"/>
              <a:cs typeface="Tahoma" panose="020B0604030504040204" pitchFamily="34" charset="0"/>
            </a:endParaRPr>
          </a:p>
        </p:txBody>
      </p:sp>
      <p:sp>
        <p:nvSpPr>
          <p:cNvPr id="3" name="TextBox 2">
            <a:extLst>
              <a:ext uri="{FF2B5EF4-FFF2-40B4-BE49-F238E27FC236}">
                <a16:creationId xmlns:a16="http://schemas.microsoft.com/office/drawing/2014/main" id="{0B2CAB7E-F0BB-4C5A-AAD4-0050DD0C97F2}"/>
              </a:ext>
            </a:extLst>
          </p:cNvPr>
          <p:cNvSpPr txBox="1"/>
          <p:nvPr/>
        </p:nvSpPr>
        <p:spPr>
          <a:xfrm>
            <a:off x="456371" y="2146546"/>
            <a:ext cx="8153400" cy="1384995"/>
          </a:xfrm>
          <a:prstGeom prst="rect">
            <a:avLst/>
          </a:prstGeom>
          <a:noFill/>
        </p:spPr>
        <p:txBody>
          <a:bodyPr wrap="square" rtlCol="0">
            <a:spAutoFit/>
          </a:bodyPr>
          <a:lstStyle/>
          <a:p>
            <a:pPr lvl="0"/>
            <a:r>
              <a:rPr lang="en-US" sz="2400" b="1">
                <a:latin typeface="Tahoma" panose="020B0604030504040204" pitchFamily="34" charset="0"/>
                <a:ea typeface="Tahoma" panose="020B0604030504040204" pitchFamily="34" charset="0"/>
                <a:cs typeface="Tahoma" panose="020B0604030504040204" pitchFamily="34" charset="0"/>
              </a:rPr>
              <a:t>3. </a:t>
            </a:r>
            <a:r>
              <a:rPr lang="en-US" sz="2400">
                <a:latin typeface="Tahoma" panose="020B0604030504040204" pitchFamily="34" charset="0"/>
                <a:ea typeface="Tahoma" panose="020B0604030504040204" pitchFamily="34" charset="0"/>
                <a:cs typeface="Tahoma" panose="020B0604030504040204" pitchFamily="34" charset="0"/>
              </a:rPr>
              <a:t>Place the appropriate lock to isolate the equipment.</a:t>
            </a:r>
            <a:r>
              <a:rPr lang="en-US" sz="2400" b="1">
                <a:latin typeface="Tahoma" panose="020B0604030504040204" pitchFamily="34" charset="0"/>
                <a:ea typeface="Tahoma" panose="020B0604030504040204" pitchFamily="34" charset="0"/>
                <a:cs typeface="Tahoma" panose="020B0604030504040204" pitchFamily="34" charset="0"/>
              </a:rPr>
              <a:t> </a:t>
            </a:r>
            <a:r>
              <a:rPr lang="en-US" sz="2000" b="1">
                <a:latin typeface="Tahoma" panose="020B0604030504040204" pitchFamily="34" charset="0"/>
                <a:ea typeface="Tahoma" panose="020B0604030504040204" pitchFamily="34" charset="0"/>
                <a:cs typeface="Tahoma" panose="020B0604030504040204" pitchFamily="34" charset="0"/>
              </a:rPr>
              <a:t>NOTE: If more than one employee is working on the equipment that is locked out, each employee shall place his/her personal lock on the disconnect.</a:t>
            </a:r>
            <a:endParaRPr lang="en-US" sz="2000">
              <a:latin typeface="Tahoma" panose="020B0604030504040204" pitchFamily="34" charset="0"/>
              <a:ea typeface="Tahoma" panose="020B0604030504040204" pitchFamily="34" charset="0"/>
              <a:cs typeface="Tahoma" panose="020B0604030504040204" pitchFamily="34" charset="0"/>
            </a:endParaRPr>
          </a:p>
        </p:txBody>
      </p:sp>
      <p:sp>
        <p:nvSpPr>
          <p:cNvPr id="6" name="TextBox 5">
            <a:extLst>
              <a:ext uri="{FF2B5EF4-FFF2-40B4-BE49-F238E27FC236}">
                <a16:creationId xmlns:a16="http://schemas.microsoft.com/office/drawing/2014/main" id="{9E8492BA-2196-4D42-9369-D40530BC7215}"/>
              </a:ext>
            </a:extLst>
          </p:cNvPr>
          <p:cNvSpPr txBox="1"/>
          <p:nvPr/>
        </p:nvSpPr>
        <p:spPr>
          <a:xfrm>
            <a:off x="456371" y="3733800"/>
            <a:ext cx="3987301" cy="2308324"/>
          </a:xfrm>
          <a:prstGeom prst="rect">
            <a:avLst/>
          </a:prstGeom>
          <a:noFill/>
        </p:spPr>
        <p:txBody>
          <a:bodyPr wrap="square" rtlCol="0">
            <a:spAutoFit/>
          </a:bodyPr>
          <a:lstStyle/>
          <a:p>
            <a:pPr lvl="0"/>
            <a:r>
              <a:rPr lang="en-US" sz="2400" b="1">
                <a:latin typeface="Tahoma" panose="020B0604030504040204" pitchFamily="34" charset="0"/>
                <a:ea typeface="Tahoma" panose="020B0604030504040204" pitchFamily="34" charset="0"/>
                <a:cs typeface="Tahoma" panose="020B0604030504040204" pitchFamily="34" charset="0"/>
              </a:rPr>
              <a:t>4. </a:t>
            </a:r>
            <a:r>
              <a:rPr lang="en-US" sz="2400">
                <a:latin typeface="Tahoma" panose="020B0604030504040204" pitchFamily="34" charset="0"/>
                <a:ea typeface="Tahoma" panose="020B0604030504040204" pitchFamily="34" charset="0"/>
                <a:cs typeface="Tahoma" panose="020B0604030504040204" pitchFamily="34" charset="0"/>
              </a:rPr>
              <a:t>Place a “Danger: Do Not Operate” tag with the following four items: company name, employee name, date and a contact number.</a:t>
            </a:r>
          </a:p>
        </p:txBody>
      </p:sp>
      <p:pic>
        <p:nvPicPr>
          <p:cNvPr id="8" name="Picture 7" descr="A picture containing machine, display, sign, white&#10;&#10;Description automatically generated">
            <a:extLst>
              <a:ext uri="{FF2B5EF4-FFF2-40B4-BE49-F238E27FC236}">
                <a16:creationId xmlns:a16="http://schemas.microsoft.com/office/drawing/2014/main" id="{D42584BB-B5A1-4D1E-ADA0-4685BD55AF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80500" y="3531541"/>
            <a:ext cx="3587252" cy="2649643"/>
          </a:xfrm>
          <a:prstGeom prst="rect">
            <a:avLst/>
          </a:prstGeom>
        </p:spPr>
      </p:pic>
    </p:spTree>
    <p:extLst>
      <p:ext uri="{BB962C8B-B14F-4D97-AF65-F5344CB8AC3E}">
        <p14:creationId xmlns:p14="http://schemas.microsoft.com/office/powerpoint/2010/main" val="3901966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18604F1-811C-4788-8544-CD20717B55EF}"/>
              </a:ext>
            </a:extLst>
          </p:cNvPr>
          <p:cNvSpPr/>
          <p:nvPr/>
        </p:nvSpPr>
        <p:spPr>
          <a:xfrm>
            <a:off x="76200" y="76200"/>
            <a:ext cx="8991600" cy="1123384"/>
          </a:xfrm>
          <a:prstGeom prst="rect">
            <a:avLst/>
          </a:prstGeom>
          <a:solidFill>
            <a:schemeClr val="bg1"/>
          </a:solidFill>
        </p:spPr>
        <p:txBody>
          <a:bodyPr wrap="square">
            <a:spAutoFit/>
          </a:bodyPr>
          <a:lstStyle/>
          <a:p>
            <a:pPr algn="ctr"/>
            <a:endParaRPr lang="en-US" sz="900" b="1">
              <a:latin typeface="Tahoma" panose="020B0604030504040204" pitchFamily="34" charset="0"/>
              <a:ea typeface="Tahoma" panose="020B0604030504040204" pitchFamily="34" charset="0"/>
              <a:cs typeface="Tahoma" panose="020B0604030504040204" pitchFamily="34" charset="0"/>
            </a:endParaRPr>
          </a:p>
          <a:p>
            <a:pPr algn="ctr"/>
            <a:endParaRPr lang="en-US" sz="900" b="1">
              <a:latin typeface="Tahoma" panose="020B0604030504040204" pitchFamily="34" charset="0"/>
              <a:ea typeface="Tahoma" panose="020B0604030504040204" pitchFamily="34" charset="0"/>
              <a:cs typeface="Tahoma" panose="020B0604030504040204" pitchFamily="34" charset="0"/>
            </a:endParaRPr>
          </a:p>
          <a:p>
            <a:pPr algn="ctr"/>
            <a:r>
              <a:rPr lang="en-US" sz="4000" b="1">
                <a:latin typeface="Tahoma" panose="020B0604030504040204" pitchFamily="34" charset="0"/>
                <a:ea typeface="Tahoma" panose="020B0604030504040204" pitchFamily="34" charset="0"/>
                <a:cs typeface="Tahoma" panose="020B0604030504040204" pitchFamily="34" charset="0"/>
              </a:rPr>
              <a:t>Lockout/Tagout </a:t>
            </a:r>
          </a:p>
          <a:p>
            <a:pPr algn="ctr"/>
            <a:endParaRPr lang="en-US" sz="900" b="1">
              <a:latin typeface="Tahoma" panose="020B0604030504040204" pitchFamily="34" charset="0"/>
              <a:ea typeface="Tahoma" panose="020B0604030504040204" pitchFamily="34" charset="0"/>
              <a:cs typeface="Tahoma" panose="020B0604030504040204" pitchFamily="34" charset="0"/>
            </a:endParaRPr>
          </a:p>
        </p:txBody>
      </p:sp>
      <p:sp>
        <p:nvSpPr>
          <p:cNvPr id="5" name="TextBox 4">
            <a:extLst>
              <a:ext uri="{FF2B5EF4-FFF2-40B4-BE49-F238E27FC236}">
                <a16:creationId xmlns:a16="http://schemas.microsoft.com/office/drawing/2014/main" id="{6364A509-F781-4BA4-8D2A-B1FFBC881B7A}"/>
              </a:ext>
            </a:extLst>
          </p:cNvPr>
          <p:cNvSpPr txBox="1"/>
          <p:nvPr/>
        </p:nvSpPr>
        <p:spPr>
          <a:xfrm>
            <a:off x="495300" y="1645860"/>
            <a:ext cx="8153400" cy="830997"/>
          </a:xfrm>
          <a:prstGeom prst="rect">
            <a:avLst/>
          </a:prstGeom>
          <a:noFill/>
        </p:spPr>
        <p:txBody>
          <a:bodyPr wrap="square" rtlCol="0">
            <a:spAutoFit/>
          </a:bodyPr>
          <a:lstStyle/>
          <a:p>
            <a:r>
              <a:rPr lang="en-US" sz="2400" b="1">
                <a:latin typeface="Tahoma" panose="020B0604030504040204" pitchFamily="34" charset="0"/>
                <a:ea typeface="Tahoma" panose="020B0604030504040204" pitchFamily="34" charset="0"/>
                <a:cs typeface="Tahoma" panose="020B0604030504040204" pitchFamily="34" charset="0"/>
              </a:rPr>
              <a:t>Lockout and Tagout (LOTO) –Sequence of Steps cont.</a:t>
            </a:r>
          </a:p>
        </p:txBody>
      </p:sp>
      <p:sp>
        <p:nvSpPr>
          <p:cNvPr id="4" name="TextBox 3">
            <a:extLst>
              <a:ext uri="{FF2B5EF4-FFF2-40B4-BE49-F238E27FC236}">
                <a16:creationId xmlns:a16="http://schemas.microsoft.com/office/drawing/2014/main" id="{BE7B44E4-00C3-40C5-9EC4-53B3A3DB9E6F}"/>
              </a:ext>
            </a:extLst>
          </p:cNvPr>
          <p:cNvSpPr txBox="1"/>
          <p:nvPr/>
        </p:nvSpPr>
        <p:spPr>
          <a:xfrm>
            <a:off x="495300" y="2514600"/>
            <a:ext cx="8153400" cy="1200329"/>
          </a:xfrm>
          <a:prstGeom prst="rect">
            <a:avLst/>
          </a:prstGeom>
          <a:noFill/>
        </p:spPr>
        <p:txBody>
          <a:bodyPr wrap="square" rtlCol="0">
            <a:spAutoFit/>
          </a:bodyPr>
          <a:lstStyle/>
          <a:p>
            <a:pPr lvl="0"/>
            <a:r>
              <a:rPr lang="en-US" sz="2400" b="1">
                <a:latin typeface="Tahoma" panose="020B0604030504040204" pitchFamily="34" charset="0"/>
                <a:ea typeface="Tahoma" panose="020B0604030504040204" pitchFamily="34" charset="0"/>
                <a:cs typeface="Tahoma" panose="020B0604030504040204" pitchFamily="34" charset="0"/>
              </a:rPr>
              <a:t>5. </a:t>
            </a:r>
            <a:r>
              <a:rPr lang="en-US" sz="2400">
                <a:latin typeface="Tahoma" panose="020B0604030504040204" pitchFamily="34" charset="0"/>
                <a:ea typeface="Tahoma" panose="020B0604030504040204" pitchFamily="34" charset="0"/>
                <a:cs typeface="Tahoma" panose="020B0604030504040204" pitchFamily="34" charset="0"/>
              </a:rPr>
              <a:t>Identify a known, (LIVE), voltage source and test the functionality of the multimeter or non-contact voltage detector against this source.</a:t>
            </a:r>
          </a:p>
        </p:txBody>
      </p:sp>
      <p:pic>
        <p:nvPicPr>
          <p:cNvPr id="6" name="Picture 5" descr="A close up of a machine&#10;&#10;Description automatically generated">
            <a:extLst>
              <a:ext uri="{FF2B5EF4-FFF2-40B4-BE49-F238E27FC236}">
                <a16:creationId xmlns:a16="http://schemas.microsoft.com/office/drawing/2014/main" id="{767E85AE-A41A-49A6-B275-9E0D224C31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19600" y="3581400"/>
            <a:ext cx="3949206" cy="2577778"/>
          </a:xfrm>
          <a:prstGeom prst="rect">
            <a:avLst/>
          </a:prstGeom>
        </p:spPr>
      </p:pic>
    </p:spTree>
    <p:extLst>
      <p:ext uri="{BB962C8B-B14F-4D97-AF65-F5344CB8AC3E}">
        <p14:creationId xmlns:p14="http://schemas.microsoft.com/office/powerpoint/2010/main" val="419783649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18604F1-811C-4788-8544-CD20717B55EF}"/>
              </a:ext>
            </a:extLst>
          </p:cNvPr>
          <p:cNvSpPr/>
          <p:nvPr/>
        </p:nvSpPr>
        <p:spPr>
          <a:xfrm>
            <a:off x="76200" y="76200"/>
            <a:ext cx="8991600" cy="1123384"/>
          </a:xfrm>
          <a:prstGeom prst="rect">
            <a:avLst/>
          </a:prstGeom>
          <a:solidFill>
            <a:schemeClr val="bg1"/>
          </a:solidFill>
        </p:spPr>
        <p:txBody>
          <a:bodyPr wrap="square">
            <a:spAutoFit/>
          </a:bodyPr>
          <a:lstStyle/>
          <a:p>
            <a:pPr algn="ctr"/>
            <a:endParaRPr lang="en-US" sz="900" b="1">
              <a:latin typeface="Tahoma" panose="020B0604030504040204" pitchFamily="34" charset="0"/>
              <a:ea typeface="Tahoma" panose="020B0604030504040204" pitchFamily="34" charset="0"/>
              <a:cs typeface="Tahoma" panose="020B0604030504040204" pitchFamily="34" charset="0"/>
            </a:endParaRPr>
          </a:p>
          <a:p>
            <a:pPr algn="ctr"/>
            <a:endParaRPr lang="en-US" sz="900" b="1">
              <a:latin typeface="Tahoma" panose="020B0604030504040204" pitchFamily="34" charset="0"/>
              <a:ea typeface="Tahoma" panose="020B0604030504040204" pitchFamily="34" charset="0"/>
              <a:cs typeface="Tahoma" panose="020B0604030504040204" pitchFamily="34" charset="0"/>
            </a:endParaRPr>
          </a:p>
          <a:p>
            <a:pPr algn="ctr"/>
            <a:r>
              <a:rPr lang="en-US" sz="4000" b="1">
                <a:latin typeface="Tahoma" panose="020B0604030504040204" pitchFamily="34" charset="0"/>
                <a:ea typeface="Tahoma" panose="020B0604030504040204" pitchFamily="34" charset="0"/>
                <a:cs typeface="Tahoma" panose="020B0604030504040204" pitchFamily="34" charset="0"/>
              </a:rPr>
              <a:t>Lockout/Tagout </a:t>
            </a:r>
          </a:p>
          <a:p>
            <a:pPr algn="ctr"/>
            <a:endParaRPr lang="en-US" sz="900" b="1">
              <a:latin typeface="Tahoma" panose="020B0604030504040204" pitchFamily="34" charset="0"/>
              <a:ea typeface="Tahoma" panose="020B0604030504040204" pitchFamily="34" charset="0"/>
              <a:cs typeface="Tahoma" panose="020B0604030504040204" pitchFamily="34" charset="0"/>
            </a:endParaRPr>
          </a:p>
        </p:txBody>
      </p:sp>
      <p:sp>
        <p:nvSpPr>
          <p:cNvPr id="5" name="TextBox 4">
            <a:extLst>
              <a:ext uri="{FF2B5EF4-FFF2-40B4-BE49-F238E27FC236}">
                <a16:creationId xmlns:a16="http://schemas.microsoft.com/office/drawing/2014/main" id="{6364A509-F781-4BA4-8D2A-B1FFBC881B7A}"/>
              </a:ext>
            </a:extLst>
          </p:cNvPr>
          <p:cNvSpPr txBox="1"/>
          <p:nvPr/>
        </p:nvSpPr>
        <p:spPr>
          <a:xfrm>
            <a:off x="495300" y="1645860"/>
            <a:ext cx="8153400" cy="830997"/>
          </a:xfrm>
          <a:prstGeom prst="rect">
            <a:avLst/>
          </a:prstGeom>
          <a:noFill/>
        </p:spPr>
        <p:txBody>
          <a:bodyPr wrap="square" rtlCol="0">
            <a:spAutoFit/>
          </a:bodyPr>
          <a:lstStyle/>
          <a:p>
            <a:r>
              <a:rPr lang="en-US" sz="2400" b="1">
                <a:latin typeface="Tahoma" panose="020B0604030504040204" pitchFamily="34" charset="0"/>
                <a:ea typeface="Tahoma" panose="020B0604030504040204" pitchFamily="34" charset="0"/>
                <a:cs typeface="Tahoma" panose="020B0604030504040204" pitchFamily="34" charset="0"/>
              </a:rPr>
              <a:t>Lockout and Tagout (LOTO) –Sequence of Steps cont.</a:t>
            </a:r>
          </a:p>
        </p:txBody>
      </p:sp>
      <p:sp>
        <p:nvSpPr>
          <p:cNvPr id="3" name="TextBox 2">
            <a:extLst>
              <a:ext uri="{FF2B5EF4-FFF2-40B4-BE49-F238E27FC236}">
                <a16:creationId xmlns:a16="http://schemas.microsoft.com/office/drawing/2014/main" id="{7A00807B-6A35-4FFB-9D2B-BC32902109C9}"/>
              </a:ext>
            </a:extLst>
          </p:cNvPr>
          <p:cNvSpPr txBox="1"/>
          <p:nvPr/>
        </p:nvSpPr>
        <p:spPr>
          <a:xfrm>
            <a:off x="491490" y="2565433"/>
            <a:ext cx="8153400" cy="1938992"/>
          </a:xfrm>
          <a:prstGeom prst="rect">
            <a:avLst/>
          </a:prstGeom>
          <a:noFill/>
        </p:spPr>
        <p:txBody>
          <a:bodyPr wrap="square" rtlCol="0">
            <a:spAutoFit/>
          </a:bodyPr>
          <a:lstStyle/>
          <a:p>
            <a:pPr lvl="0"/>
            <a:r>
              <a:rPr lang="en-US" sz="2400" b="1">
                <a:latin typeface="Tahoma" panose="020B0604030504040204" pitchFamily="34" charset="0"/>
                <a:ea typeface="Tahoma" panose="020B0604030504040204" pitchFamily="34" charset="0"/>
                <a:cs typeface="Tahoma" panose="020B0604030504040204" pitchFamily="34" charset="0"/>
              </a:rPr>
              <a:t>6. </a:t>
            </a:r>
            <a:r>
              <a:rPr lang="en-US" sz="2400">
                <a:latin typeface="Tahoma" panose="020B0604030504040204" pitchFamily="34" charset="0"/>
                <a:ea typeface="Tahoma" panose="020B0604030504040204" pitchFamily="34" charset="0"/>
                <a:cs typeface="Tahoma" panose="020B0604030504040204" pitchFamily="34" charset="0"/>
              </a:rPr>
              <a:t>Test and verify that the voltage has been disconnected (DEAD) with a non-contact voltage detector or a</a:t>
            </a:r>
            <a:r>
              <a:rPr lang="en-US" sz="2400" strike="sngStrike">
                <a:latin typeface="Tahoma" panose="020B0604030504040204" pitchFamily="34" charset="0"/>
                <a:ea typeface="Tahoma" panose="020B0604030504040204" pitchFamily="34" charset="0"/>
                <a:cs typeface="Tahoma" panose="020B0604030504040204" pitchFamily="34" charset="0"/>
              </a:rPr>
              <a:t> </a:t>
            </a:r>
            <a:r>
              <a:rPr lang="en-US" sz="2400">
                <a:latin typeface="Tahoma" panose="020B0604030504040204" pitchFamily="34" charset="0"/>
                <a:ea typeface="Tahoma" panose="020B0604030504040204" pitchFamily="34" charset="0"/>
                <a:cs typeface="Tahoma" panose="020B0604030504040204" pitchFamily="34" charset="0"/>
              </a:rPr>
              <a:t>multimeter. Check each leg to ground, and on ungrounded or above ground system check leg to leg to complete verification of absence of energy. </a:t>
            </a:r>
          </a:p>
        </p:txBody>
      </p:sp>
      <p:sp>
        <p:nvSpPr>
          <p:cNvPr id="4" name="TextBox 3">
            <a:extLst>
              <a:ext uri="{FF2B5EF4-FFF2-40B4-BE49-F238E27FC236}">
                <a16:creationId xmlns:a16="http://schemas.microsoft.com/office/drawing/2014/main" id="{DE749DA9-A5E0-457C-89A9-9C9DF4C6A810}"/>
              </a:ext>
            </a:extLst>
          </p:cNvPr>
          <p:cNvSpPr txBox="1"/>
          <p:nvPr/>
        </p:nvSpPr>
        <p:spPr>
          <a:xfrm>
            <a:off x="491490" y="4711988"/>
            <a:ext cx="8153400" cy="1938992"/>
          </a:xfrm>
          <a:prstGeom prst="rect">
            <a:avLst/>
          </a:prstGeom>
          <a:noFill/>
        </p:spPr>
        <p:txBody>
          <a:bodyPr wrap="square" rtlCol="0">
            <a:spAutoFit/>
          </a:bodyPr>
          <a:lstStyle/>
          <a:p>
            <a:r>
              <a:rPr lang="en-US" sz="2400" b="1">
                <a:latin typeface="Tahoma" panose="020B0604030504040204" pitchFamily="34" charset="0"/>
                <a:ea typeface="Tahoma" panose="020B0604030504040204" pitchFamily="34" charset="0"/>
                <a:cs typeface="Tahoma" panose="020B0604030504040204" pitchFamily="34" charset="0"/>
              </a:rPr>
              <a:t>NOTE: If only de-energizing the mainline, be aware that the controller may still have live 110/120-volt circuit for cab lighting and fan. Also, verify that voltage has been dissipated from capacitors and AC drive units. </a:t>
            </a:r>
          </a:p>
        </p:txBody>
      </p:sp>
    </p:spTree>
    <p:extLst>
      <p:ext uri="{BB962C8B-B14F-4D97-AF65-F5344CB8AC3E}">
        <p14:creationId xmlns:p14="http://schemas.microsoft.com/office/powerpoint/2010/main" val="246711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18604F1-811C-4788-8544-CD20717B55EF}"/>
              </a:ext>
            </a:extLst>
          </p:cNvPr>
          <p:cNvSpPr/>
          <p:nvPr/>
        </p:nvSpPr>
        <p:spPr>
          <a:xfrm>
            <a:off x="0" y="175777"/>
            <a:ext cx="8991600" cy="1123384"/>
          </a:xfrm>
          <a:prstGeom prst="rect">
            <a:avLst/>
          </a:prstGeom>
          <a:solidFill>
            <a:schemeClr val="bg1"/>
          </a:solidFill>
        </p:spPr>
        <p:txBody>
          <a:bodyPr wrap="square">
            <a:spAutoFit/>
          </a:bodyPr>
          <a:lstStyle/>
          <a:p>
            <a:pPr algn="ctr"/>
            <a:endParaRPr lang="en-US" sz="900" b="1">
              <a:latin typeface="Tahoma" panose="020B0604030504040204" pitchFamily="34" charset="0"/>
              <a:ea typeface="Tahoma" panose="020B0604030504040204" pitchFamily="34" charset="0"/>
              <a:cs typeface="Tahoma" panose="020B0604030504040204" pitchFamily="34" charset="0"/>
            </a:endParaRPr>
          </a:p>
          <a:p>
            <a:pPr algn="ctr"/>
            <a:endParaRPr lang="en-US" sz="900" b="1">
              <a:latin typeface="Tahoma" panose="020B0604030504040204" pitchFamily="34" charset="0"/>
              <a:ea typeface="Tahoma" panose="020B0604030504040204" pitchFamily="34" charset="0"/>
              <a:cs typeface="Tahoma" panose="020B0604030504040204" pitchFamily="34" charset="0"/>
            </a:endParaRPr>
          </a:p>
          <a:p>
            <a:pPr algn="ctr"/>
            <a:r>
              <a:rPr lang="en-US" sz="4000" b="1">
                <a:latin typeface="Tahoma" panose="020B0604030504040204" pitchFamily="34" charset="0"/>
                <a:ea typeface="Tahoma" panose="020B0604030504040204" pitchFamily="34" charset="0"/>
                <a:cs typeface="Tahoma" panose="020B0604030504040204" pitchFamily="34" charset="0"/>
              </a:rPr>
              <a:t>Lockout/Tagout </a:t>
            </a:r>
          </a:p>
          <a:p>
            <a:pPr algn="ctr"/>
            <a:endParaRPr lang="en-US" sz="900" b="1">
              <a:latin typeface="Tahoma" panose="020B0604030504040204" pitchFamily="34" charset="0"/>
              <a:ea typeface="Tahoma" panose="020B0604030504040204" pitchFamily="34" charset="0"/>
              <a:cs typeface="Tahoma" panose="020B0604030504040204" pitchFamily="34" charset="0"/>
            </a:endParaRPr>
          </a:p>
        </p:txBody>
      </p:sp>
      <p:sp>
        <p:nvSpPr>
          <p:cNvPr id="5" name="TextBox 4">
            <a:extLst>
              <a:ext uri="{FF2B5EF4-FFF2-40B4-BE49-F238E27FC236}">
                <a16:creationId xmlns:a16="http://schemas.microsoft.com/office/drawing/2014/main" id="{6364A509-F781-4BA4-8D2A-B1FFBC881B7A}"/>
              </a:ext>
            </a:extLst>
          </p:cNvPr>
          <p:cNvSpPr txBox="1"/>
          <p:nvPr/>
        </p:nvSpPr>
        <p:spPr>
          <a:xfrm>
            <a:off x="495300" y="1299161"/>
            <a:ext cx="8153400" cy="830997"/>
          </a:xfrm>
          <a:prstGeom prst="rect">
            <a:avLst/>
          </a:prstGeom>
          <a:noFill/>
        </p:spPr>
        <p:txBody>
          <a:bodyPr wrap="square" rtlCol="0">
            <a:spAutoFit/>
          </a:bodyPr>
          <a:lstStyle/>
          <a:p>
            <a:r>
              <a:rPr lang="en-US" sz="2400" b="1">
                <a:latin typeface="Tahoma" panose="020B0604030504040204" pitchFamily="34" charset="0"/>
                <a:ea typeface="Tahoma" panose="020B0604030504040204" pitchFamily="34" charset="0"/>
                <a:cs typeface="Tahoma" panose="020B0604030504040204" pitchFamily="34" charset="0"/>
              </a:rPr>
              <a:t>Lockout and Tagout (LOTO) –Sequence of Steps cont.</a:t>
            </a:r>
          </a:p>
        </p:txBody>
      </p:sp>
      <p:sp>
        <p:nvSpPr>
          <p:cNvPr id="3" name="TextBox 2">
            <a:extLst>
              <a:ext uri="{FF2B5EF4-FFF2-40B4-BE49-F238E27FC236}">
                <a16:creationId xmlns:a16="http://schemas.microsoft.com/office/drawing/2014/main" id="{C097A4D4-76A1-4785-97A2-9D088FEC3265}"/>
              </a:ext>
            </a:extLst>
          </p:cNvPr>
          <p:cNvSpPr txBox="1"/>
          <p:nvPr/>
        </p:nvSpPr>
        <p:spPr>
          <a:xfrm>
            <a:off x="495300" y="2229380"/>
            <a:ext cx="8153400" cy="1569660"/>
          </a:xfrm>
          <a:prstGeom prst="rect">
            <a:avLst/>
          </a:prstGeom>
          <a:noFill/>
        </p:spPr>
        <p:txBody>
          <a:bodyPr wrap="square" rtlCol="0">
            <a:spAutoFit/>
          </a:bodyPr>
          <a:lstStyle/>
          <a:p>
            <a:pPr lvl="0"/>
            <a:r>
              <a:rPr lang="en-US" sz="2400" b="1">
                <a:latin typeface="Tahoma" panose="020B0604030504040204" pitchFamily="34" charset="0"/>
                <a:ea typeface="Tahoma" panose="020B0604030504040204" pitchFamily="34" charset="0"/>
                <a:cs typeface="Tahoma" panose="020B0604030504040204" pitchFamily="34" charset="0"/>
              </a:rPr>
              <a:t>7. </a:t>
            </a:r>
            <a:r>
              <a:rPr lang="en-US" sz="2400">
                <a:latin typeface="Tahoma" panose="020B0604030504040204" pitchFamily="34" charset="0"/>
                <a:ea typeface="Tahoma" panose="020B0604030504040204" pitchFamily="34" charset="0"/>
                <a:cs typeface="Tahoma" panose="020B0604030504040204" pitchFamily="34" charset="0"/>
              </a:rPr>
              <a:t>Re-verify that the functionality of the multimeter or non-contact voltage detector worked properly before and after the measurement.</a:t>
            </a:r>
            <a:r>
              <a:rPr lang="en-US" sz="2400" i="1">
                <a:latin typeface="Tahoma" panose="020B0604030504040204" pitchFamily="34" charset="0"/>
                <a:ea typeface="Tahoma" panose="020B0604030504040204" pitchFamily="34" charset="0"/>
                <a:cs typeface="Tahoma" panose="020B0604030504040204" pitchFamily="34" charset="0"/>
              </a:rPr>
              <a:t> </a:t>
            </a:r>
            <a:r>
              <a:rPr lang="en-US" sz="2400">
                <a:latin typeface="Tahoma" panose="020B0604030504040204" pitchFamily="34" charset="0"/>
                <a:ea typeface="Tahoma" panose="020B0604030504040204" pitchFamily="34" charset="0"/>
                <a:cs typeface="Tahoma" panose="020B0604030504040204" pitchFamily="34" charset="0"/>
              </a:rPr>
              <a:t>Check against a known (LIVE) voltage source</a:t>
            </a:r>
            <a:r>
              <a:rPr lang="en-US" sz="2400" b="1">
                <a:latin typeface="Tahoma" panose="020B0604030504040204" pitchFamily="34" charset="0"/>
                <a:ea typeface="Tahoma" panose="020B0604030504040204" pitchFamily="34" charset="0"/>
                <a:cs typeface="Tahoma" panose="020B0604030504040204" pitchFamily="34" charset="0"/>
              </a:rPr>
              <a:t>. </a:t>
            </a:r>
          </a:p>
        </p:txBody>
      </p:sp>
      <p:sp>
        <p:nvSpPr>
          <p:cNvPr id="4" name="TextBox 3">
            <a:extLst>
              <a:ext uri="{FF2B5EF4-FFF2-40B4-BE49-F238E27FC236}">
                <a16:creationId xmlns:a16="http://schemas.microsoft.com/office/drawing/2014/main" id="{928097BB-FB59-498C-97C6-F3E98017E3B4}"/>
              </a:ext>
            </a:extLst>
          </p:cNvPr>
          <p:cNvSpPr txBox="1"/>
          <p:nvPr/>
        </p:nvSpPr>
        <p:spPr>
          <a:xfrm>
            <a:off x="495300" y="3976427"/>
            <a:ext cx="8153400" cy="2677656"/>
          </a:xfrm>
          <a:prstGeom prst="rect">
            <a:avLst/>
          </a:prstGeom>
          <a:noFill/>
        </p:spPr>
        <p:txBody>
          <a:bodyPr wrap="square" rtlCol="0">
            <a:spAutoFit/>
          </a:bodyPr>
          <a:lstStyle/>
          <a:p>
            <a:pPr lvl="0"/>
            <a:r>
              <a:rPr lang="en-US" sz="2400" b="1">
                <a:latin typeface="Tahoma" panose="020B0604030504040204" pitchFamily="34" charset="0"/>
                <a:ea typeface="Tahoma" panose="020B0604030504040204" pitchFamily="34" charset="0"/>
                <a:cs typeface="Tahoma" panose="020B0604030504040204" pitchFamily="34" charset="0"/>
              </a:rPr>
              <a:t>8. </a:t>
            </a:r>
            <a:r>
              <a:rPr lang="en-US" sz="2400">
                <a:latin typeface="Tahoma" panose="020B0604030504040204" pitchFamily="34" charset="0"/>
                <a:ea typeface="Tahoma" panose="020B0604030504040204" pitchFamily="34" charset="0"/>
                <a:cs typeface="Tahoma" panose="020B0604030504040204" pitchFamily="34" charset="0"/>
              </a:rPr>
              <a:t>Ensure that all potentially hazardous stored energy is relieved, disconnected, restrained, and otherwise rendered safe. Hydraulic elevator units must be landed on buffers, pipe stands, or have rail blocks installed when working on the pressurized system. Mechanical safeguarding of escalators and moving walks shall be put in place to protect from stored energy.</a:t>
            </a:r>
          </a:p>
        </p:txBody>
      </p:sp>
    </p:spTree>
    <p:extLst>
      <p:ext uri="{BB962C8B-B14F-4D97-AF65-F5344CB8AC3E}">
        <p14:creationId xmlns:p14="http://schemas.microsoft.com/office/powerpoint/2010/main" val="3656453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18604F1-811C-4788-8544-CD20717B55EF}"/>
              </a:ext>
            </a:extLst>
          </p:cNvPr>
          <p:cNvSpPr/>
          <p:nvPr/>
        </p:nvSpPr>
        <p:spPr>
          <a:xfrm>
            <a:off x="76200" y="76200"/>
            <a:ext cx="8991600" cy="1077218"/>
          </a:xfrm>
          <a:prstGeom prst="rect">
            <a:avLst/>
          </a:prstGeom>
          <a:solidFill>
            <a:schemeClr val="bg1"/>
          </a:solidFill>
        </p:spPr>
        <p:txBody>
          <a:bodyPr wrap="square">
            <a:spAutoFit/>
          </a:bodyPr>
          <a:lstStyle/>
          <a:p>
            <a:pPr algn="ctr"/>
            <a:endParaRPr lang="en-US" sz="800">
              <a:latin typeface="Tahoma" panose="020B0604030504040204" pitchFamily="34" charset="0"/>
              <a:ea typeface="Tahoma" panose="020B0604030504040204" pitchFamily="34" charset="0"/>
              <a:cs typeface="Tahoma" panose="020B0604030504040204" pitchFamily="34" charset="0"/>
            </a:endParaRPr>
          </a:p>
          <a:p>
            <a:pPr algn="ctr"/>
            <a:endParaRPr lang="en-US" sz="800">
              <a:latin typeface="Tahoma" panose="020B0604030504040204" pitchFamily="34" charset="0"/>
              <a:ea typeface="Tahoma" panose="020B0604030504040204" pitchFamily="34" charset="0"/>
              <a:cs typeface="Tahoma" panose="020B0604030504040204" pitchFamily="34" charset="0"/>
            </a:endParaRPr>
          </a:p>
          <a:p>
            <a:pPr algn="ctr"/>
            <a:r>
              <a:rPr lang="en-US" sz="4000" b="1">
                <a:latin typeface="Tahoma" panose="020B0604030504040204" pitchFamily="34" charset="0"/>
                <a:ea typeface="Tahoma" panose="020B0604030504040204" pitchFamily="34" charset="0"/>
                <a:cs typeface="Tahoma" panose="020B0604030504040204" pitchFamily="34" charset="0"/>
              </a:rPr>
              <a:t>Lockout/Tagout</a:t>
            </a:r>
          </a:p>
          <a:p>
            <a:pPr algn="ctr"/>
            <a:endParaRPr lang="en-US" sz="800">
              <a:latin typeface="Tahoma" panose="020B0604030504040204" pitchFamily="34" charset="0"/>
              <a:ea typeface="Tahoma" panose="020B0604030504040204" pitchFamily="34" charset="0"/>
              <a:cs typeface="Tahoma" panose="020B0604030504040204" pitchFamily="34" charset="0"/>
            </a:endParaRPr>
          </a:p>
        </p:txBody>
      </p:sp>
      <p:sp>
        <p:nvSpPr>
          <p:cNvPr id="5" name="TextBox 4">
            <a:extLst>
              <a:ext uri="{FF2B5EF4-FFF2-40B4-BE49-F238E27FC236}">
                <a16:creationId xmlns:a16="http://schemas.microsoft.com/office/drawing/2014/main" id="{6364A509-F781-4BA4-8D2A-B1FFBC881B7A}"/>
              </a:ext>
            </a:extLst>
          </p:cNvPr>
          <p:cNvSpPr txBox="1"/>
          <p:nvPr/>
        </p:nvSpPr>
        <p:spPr>
          <a:xfrm>
            <a:off x="495300" y="1317122"/>
            <a:ext cx="8572500" cy="461665"/>
          </a:xfrm>
          <a:prstGeom prst="rect">
            <a:avLst/>
          </a:prstGeom>
          <a:noFill/>
        </p:spPr>
        <p:txBody>
          <a:bodyPr wrap="square" rtlCol="0">
            <a:spAutoFit/>
          </a:bodyPr>
          <a:lstStyle/>
          <a:p>
            <a:r>
              <a:rPr lang="en-US" sz="2400" b="1">
                <a:latin typeface="Tahoma" panose="020B0604030504040204" pitchFamily="34" charset="0"/>
                <a:ea typeface="Tahoma" panose="020B0604030504040204" pitchFamily="34" charset="0"/>
                <a:cs typeface="Tahoma" panose="020B0604030504040204" pitchFamily="34" charset="0"/>
              </a:rPr>
              <a:t>Lockout and Tagout (LOTO) –Sequence of Steps cont.</a:t>
            </a:r>
          </a:p>
        </p:txBody>
      </p:sp>
      <p:sp>
        <p:nvSpPr>
          <p:cNvPr id="3" name="TextBox 2">
            <a:extLst>
              <a:ext uri="{FF2B5EF4-FFF2-40B4-BE49-F238E27FC236}">
                <a16:creationId xmlns:a16="http://schemas.microsoft.com/office/drawing/2014/main" id="{08BE0CA0-7C5B-4433-869A-F5F85AFBEE88}"/>
              </a:ext>
            </a:extLst>
          </p:cNvPr>
          <p:cNvSpPr txBox="1"/>
          <p:nvPr/>
        </p:nvSpPr>
        <p:spPr>
          <a:xfrm>
            <a:off x="495300" y="1761169"/>
            <a:ext cx="8153400" cy="461665"/>
          </a:xfrm>
          <a:prstGeom prst="rect">
            <a:avLst/>
          </a:prstGeom>
          <a:noFill/>
        </p:spPr>
        <p:txBody>
          <a:bodyPr wrap="square" rtlCol="0">
            <a:spAutoFit/>
          </a:bodyPr>
          <a:lstStyle/>
          <a:p>
            <a:pPr lvl="0"/>
            <a:r>
              <a:rPr lang="en-US" sz="2400" b="1">
                <a:latin typeface="Tahoma" panose="020B0604030504040204" pitchFamily="34" charset="0"/>
                <a:ea typeface="Tahoma" panose="020B0604030504040204" pitchFamily="34" charset="0"/>
                <a:cs typeface="Tahoma" panose="020B0604030504040204" pitchFamily="34" charset="0"/>
              </a:rPr>
              <a:t>9. </a:t>
            </a:r>
            <a:r>
              <a:rPr lang="en-US" sz="2400">
                <a:latin typeface="Tahoma" panose="020B0604030504040204" pitchFamily="34" charset="0"/>
                <a:ea typeface="Tahoma" panose="020B0604030504040204" pitchFamily="34" charset="0"/>
                <a:cs typeface="Tahoma" panose="020B0604030504040204" pitchFamily="34" charset="0"/>
              </a:rPr>
              <a:t>Perform work.</a:t>
            </a:r>
          </a:p>
        </p:txBody>
      </p:sp>
      <p:sp>
        <p:nvSpPr>
          <p:cNvPr id="4" name="TextBox 3">
            <a:extLst>
              <a:ext uri="{FF2B5EF4-FFF2-40B4-BE49-F238E27FC236}">
                <a16:creationId xmlns:a16="http://schemas.microsoft.com/office/drawing/2014/main" id="{F29F55FD-521A-4CF6-9D95-367028CE16AA}"/>
              </a:ext>
            </a:extLst>
          </p:cNvPr>
          <p:cNvSpPr txBox="1"/>
          <p:nvPr/>
        </p:nvSpPr>
        <p:spPr>
          <a:xfrm>
            <a:off x="412173" y="2222834"/>
            <a:ext cx="8153400" cy="461665"/>
          </a:xfrm>
          <a:prstGeom prst="rect">
            <a:avLst/>
          </a:prstGeom>
          <a:noFill/>
        </p:spPr>
        <p:txBody>
          <a:bodyPr wrap="square" rtlCol="0">
            <a:spAutoFit/>
          </a:bodyPr>
          <a:lstStyle/>
          <a:p>
            <a:pPr lvl="0"/>
            <a:r>
              <a:rPr lang="en-US" sz="2400" b="1">
                <a:latin typeface="Tahoma" panose="020B0604030504040204" pitchFamily="34" charset="0"/>
                <a:ea typeface="Tahoma" panose="020B0604030504040204" pitchFamily="34" charset="0"/>
                <a:cs typeface="Tahoma" panose="020B0604030504040204" pitchFamily="34" charset="0"/>
              </a:rPr>
              <a:t>10. </a:t>
            </a:r>
            <a:r>
              <a:rPr lang="en-US" sz="2400">
                <a:latin typeface="Tahoma" panose="020B0604030504040204" pitchFamily="34" charset="0"/>
                <a:ea typeface="Tahoma" panose="020B0604030504040204" pitchFamily="34" charset="0"/>
                <a:cs typeface="Tahoma" panose="020B0604030504040204" pitchFamily="34" charset="0"/>
              </a:rPr>
              <a:t>Re-energize the conveyance following these steps:</a:t>
            </a:r>
          </a:p>
        </p:txBody>
      </p:sp>
      <p:sp>
        <p:nvSpPr>
          <p:cNvPr id="6" name="TextBox 5">
            <a:extLst>
              <a:ext uri="{FF2B5EF4-FFF2-40B4-BE49-F238E27FC236}">
                <a16:creationId xmlns:a16="http://schemas.microsoft.com/office/drawing/2014/main" id="{05086F94-33F9-4B7B-82E7-65F9F21A6A9C}"/>
              </a:ext>
            </a:extLst>
          </p:cNvPr>
          <p:cNvSpPr txBox="1"/>
          <p:nvPr/>
        </p:nvSpPr>
        <p:spPr>
          <a:xfrm>
            <a:off x="535056" y="2700860"/>
            <a:ext cx="8153400" cy="400110"/>
          </a:xfrm>
          <a:prstGeom prst="rect">
            <a:avLst/>
          </a:prstGeom>
          <a:noFill/>
        </p:spPr>
        <p:txBody>
          <a:bodyPr wrap="square" rtlCol="0">
            <a:spAutoFit/>
          </a:bodyPr>
          <a:lstStyle/>
          <a:p>
            <a:pPr marL="742950" lvl="1" indent="-285750">
              <a:buFont typeface="Arial" panose="020B0604020202020204" pitchFamily="34" charset="0"/>
              <a:buChar char="•"/>
            </a:pPr>
            <a:r>
              <a:rPr lang="en-US" sz="2000">
                <a:latin typeface="Tahoma" panose="020B0604030504040204" pitchFamily="34" charset="0"/>
                <a:ea typeface="Tahoma" panose="020B0604030504040204" pitchFamily="34" charset="0"/>
                <a:cs typeface="Tahoma" panose="020B0604030504040204" pitchFamily="34" charset="0"/>
              </a:rPr>
              <a:t>Replace all guards and remove all tools</a:t>
            </a:r>
          </a:p>
        </p:txBody>
      </p:sp>
      <p:sp>
        <p:nvSpPr>
          <p:cNvPr id="7" name="TextBox 6">
            <a:extLst>
              <a:ext uri="{FF2B5EF4-FFF2-40B4-BE49-F238E27FC236}">
                <a16:creationId xmlns:a16="http://schemas.microsoft.com/office/drawing/2014/main" id="{CCB26592-873C-46CE-A09A-CED75BB7D97E}"/>
              </a:ext>
            </a:extLst>
          </p:cNvPr>
          <p:cNvSpPr txBox="1"/>
          <p:nvPr/>
        </p:nvSpPr>
        <p:spPr>
          <a:xfrm>
            <a:off x="535056" y="3105013"/>
            <a:ext cx="8153400" cy="769441"/>
          </a:xfrm>
          <a:prstGeom prst="rect">
            <a:avLst/>
          </a:prstGeom>
          <a:noFill/>
        </p:spPr>
        <p:txBody>
          <a:bodyPr wrap="square" rtlCol="0">
            <a:spAutoFit/>
          </a:bodyPr>
          <a:lstStyle/>
          <a:p>
            <a:pPr marL="742950" lvl="1" indent="-285750">
              <a:buFont typeface="Arial" panose="020B0604020202020204" pitchFamily="34" charset="0"/>
              <a:buChar char="•"/>
            </a:pPr>
            <a:r>
              <a:rPr lang="en-US" sz="2000">
                <a:latin typeface="Tahoma" panose="020B0604030504040204" pitchFamily="34" charset="0"/>
                <a:ea typeface="Tahoma" panose="020B0604030504040204" pitchFamily="34" charset="0"/>
                <a:cs typeface="Tahoma" panose="020B0604030504040204" pitchFamily="34" charset="0"/>
              </a:rPr>
              <a:t>Recheck to ensure control of the conveyance and that is secure from public access</a:t>
            </a:r>
            <a:r>
              <a:rPr lang="en-US" sz="2400">
                <a:latin typeface="Tahoma" panose="020B0604030504040204" pitchFamily="34" charset="0"/>
                <a:ea typeface="Tahoma" panose="020B0604030504040204" pitchFamily="34" charset="0"/>
                <a:cs typeface="Tahoma" panose="020B0604030504040204" pitchFamily="34" charset="0"/>
              </a:rPr>
              <a:t> </a:t>
            </a:r>
          </a:p>
        </p:txBody>
      </p:sp>
      <p:sp>
        <p:nvSpPr>
          <p:cNvPr id="8" name="TextBox 7">
            <a:extLst>
              <a:ext uri="{FF2B5EF4-FFF2-40B4-BE49-F238E27FC236}">
                <a16:creationId xmlns:a16="http://schemas.microsoft.com/office/drawing/2014/main" id="{5E3179A1-3E64-4BAE-98FF-B5626C9AD2EB}"/>
              </a:ext>
            </a:extLst>
          </p:cNvPr>
          <p:cNvSpPr txBox="1"/>
          <p:nvPr/>
        </p:nvSpPr>
        <p:spPr>
          <a:xfrm>
            <a:off x="535056" y="3869665"/>
            <a:ext cx="8153400" cy="707886"/>
          </a:xfrm>
          <a:prstGeom prst="rect">
            <a:avLst/>
          </a:prstGeom>
          <a:noFill/>
        </p:spPr>
        <p:txBody>
          <a:bodyPr wrap="square" rtlCol="0">
            <a:spAutoFit/>
          </a:bodyPr>
          <a:lstStyle/>
          <a:p>
            <a:pPr marL="742950" lvl="1" indent="-285750">
              <a:buFont typeface="Arial" panose="020B0604020202020204" pitchFamily="34" charset="0"/>
              <a:buChar char="•"/>
            </a:pPr>
            <a:r>
              <a:rPr lang="en-US" sz="2000">
                <a:latin typeface="Tahoma" panose="020B0604030504040204" pitchFamily="34" charset="0"/>
                <a:ea typeface="Tahoma" panose="020B0604030504040204" pitchFamily="34" charset="0"/>
                <a:cs typeface="Tahoma" panose="020B0604030504040204" pitchFamily="34" charset="0"/>
              </a:rPr>
              <a:t>The employee(s) who applied personal locks shall remove their own lock and tag</a:t>
            </a:r>
          </a:p>
        </p:txBody>
      </p:sp>
      <p:sp>
        <p:nvSpPr>
          <p:cNvPr id="9" name="TextBox 8">
            <a:extLst>
              <a:ext uri="{FF2B5EF4-FFF2-40B4-BE49-F238E27FC236}">
                <a16:creationId xmlns:a16="http://schemas.microsoft.com/office/drawing/2014/main" id="{B0647250-1DBC-4E75-97B0-322EDE78A39D}"/>
              </a:ext>
            </a:extLst>
          </p:cNvPr>
          <p:cNvSpPr txBox="1"/>
          <p:nvPr/>
        </p:nvSpPr>
        <p:spPr>
          <a:xfrm>
            <a:off x="535056" y="5310225"/>
            <a:ext cx="8153400" cy="707886"/>
          </a:xfrm>
          <a:prstGeom prst="rect">
            <a:avLst/>
          </a:prstGeom>
          <a:noFill/>
        </p:spPr>
        <p:txBody>
          <a:bodyPr wrap="square" rtlCol="0">
            <a:spAutoFit/>
          </a:bodyPr>
          <a:lstStyle/>
          <a:p>
            <a:pPr marL="742950" lvl="1" indent="-285750">
              <a:buFont typeface="Arial" panose="020B0604020202020204" pitchFamily="34" charset="0"/>
              <a:buChar char="•"/>
            </a:pPr>
            <a:r>
              <a:rPr lang="en-US" sz="2000">
                <a:latin typeface="Tahoma" panose="020B0604030504040204" pitchFamily="34" charset="0"/>
                <a:ea typeface="Tahoma" panose="020B0604030504040204" pitchFamily="34" charset="0"/>
                <a:cs typeface="Tahoma" panose="020B0604030504040204" pitchFamily="34" charset="0"/>
              </a:rPr>
              <a:t>Stand to the side and face away, announce “power going on”  when powering the disconnect on</a:t>
            </a:r>
          </a:p>
        </p:txBody>
      </p:sp>
      <p:sp>
        <p:nvSpPr>
          <p:cNvPr id="10" name="TextBox 9">
            <a:extLst>
              <a:ext uri="{FF2B5EF4-FFF2-40B4-BE49-F238E27FC236}">
                <a16:creationId xmlns:a16="http://schemas.microsoft.com/office/drawing/2014/main" id="{848B5274-8C42-4040-AAFA-800F0F3400CA}"/>
              </a:ext>
            </a:extLst>
          </p:cNvPr>
          <p:cNvSpPr txBox="1"/>
          <p:nvPr/>
        </p:nvSpPr>
        <p:spPr>
          <a:xfrm>
            <a:off x="495300" y="6018111"/>
            <a:ext cx="8153400" cy="707886"/>
          </a:xfrm>
          <a:prstGeom prst="rect">
            <a:avLst/>
          </a:prstGeom>
          <a:noFill/>
        </p:spPr>
        <p:txBody>
          <a:bodyPr wrap="square" rtlCol="0">
            <a:spAutoFit/>
          </a:bodyPr>
          <a:lstStyle/>
          <a:p>
            <a:pPr marL="742950" lvl="1" indent="-285750">
              <a:buFont typeface="Arial" panose="020B0604020202020204" pitchFamily="34" charset="0"/>
              <a:buChar char="•"/>
            </a:pPr>
            <a:r>
              <a:rPr lang="en-US" sz="2000">
                <a:latin typeface="Tahoma" panose="020B0604030504040204" pitchFamily="34" charset="0"/>
                <a:ea typeface="Tahoma" panose="020B0604030504040204" pitchFamily="34" charset="0"/>
                <a:cs typeface="Tahoma" panose="020B0604030504040204" pitchFamily="34" charset="0"/>
              </a:rPr>
              <a:t>Check that the conveyance has been properly returned to service</a:t>
            </a:r>
          </a:p>
        </p:txBody>
      </p:sp>
      <p:sp>
        <p:nvSpPr>
          <p:cNvPr id="12" name="TextBox 11">
            <a:extLst>
              <a:ext uri="{FF2B5EF4-FFF2-40B4-BE49-F238E27FC236}">
                <a16:creationId xmlns:a16="http://schemas.microsoft.com/office/drawing/2014/main" id="{CC8DD911-A2DA-4640-879D-CE62695A1FFA}"/>
              </a:ext>
            </a:extLst>
          </p:cNvPr>
          <p:cNvSpPr txBox="1"/>
          <p:nvPr/>
        </p:nvSpPr>
        <p:spPr>
          <a:xfrm>
            <a:off x="1029566" y="4577551"/>
            <a:ext cx="6918614" cy="707886"/>
          </a:xfrm>
          <a:prstGeom prst="rect">
            <a:avLst/>
          </a:prstGeom>
          <a:noFill/>
        </p:spPr>
        <p:txBody>
          <a:bodyPr wrap="square">
            <a:spAutoFit/>
          </a:bodyPr>
          <a:lstStyle/>
          <a:p>
            <a:pPr marL="285750" indent="-285750">
              <a:buFont typeface="Arial" panose="020B0604020202020204" pitchFamily="34" charset="0"/>
              <a:buChar char="•"/>
            </a:pPr>
            <a:r>
              <a:rPr lang="en-US" sz="20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rPr>
              <a:t>Make sure all workers are safe and accounted for before equipment and circuits are unlocked and turned back on. </a:t>
            </a:r>
            <a:endParaRPr lang="en-US" sz="2000"/>
          </a:p>
        </p:txBody>
      </p:sp>
    </p:spTree>
    <p:extLst>
      <p:ext uri="{BB962C8B-B14F-4D97-AF65-F5344CB8AC3E}">
        <p14:creationId xmlns:p14="http://schemas.microsoft.com/office/powerpoint/2010/main" val="1387601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8" grpId="0"/>
      <p:bldP spid="9" grpId="0"/>
      <p:bldP spid="10" grpId="0"/>
      <p:bldP spid="12"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a:t>Electrical Protection Methods</a:t>
            </a:r>
          </a:p>
        </p:txBody>
      </p:sp>
      <p:graphicFrame>
        <p:nvGraphicFramePr>
          <p:cNvPr id="7" name="Content Placeholder 2">
            <a:extLst>
              <a:ext uri="{FF2B5EF4-FFF2-40B4-BE49-F238E27FC236}">
                <a16:creationId xmlns:a16="http://schemas.microsoft.com/office/drawing/2014/main" id="{544234B9-8AA5-3474-8DEF-DD0200B2CB4C}"/>
              </a:ext>
            </a:extLst>
          </p:cNvPr>
          <p:cNvGraphicFramePr>
            <a:graphicFrameLocks noGrp="1"/>
          </p:cNvGraphicFramePr>
          <p:nvPr>
            <p:ph sz="half" idx="1"/>
            <p:extLst>
              <p:ext uri="{D42A27DB-BD31-4B8C-83A1-F6EECF244321}">
                <p14:modId xmlns:p14="http://schemas.microsoft.com/office/powerpoint/2010/main" val="1667588106"/>
              </p:ext>
            </p:extLst>
          </p:nvPr>
        </p:nvGraphicFramePr>
        <p:xfrm>
          <a:off x="457200" y="1965960"/>
          <a:ext cx="8321040" cy="46062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TextBox 9">
            <a:extLst>
              <a:ext uri="{FF2B5EF4-FFF2-40B4-BE49-F238E27FC236}">
                <a16:creationId xmlns:a16="http://schemas.microsoft.com/office/drawing/2014/main" id="{4C2348E6-E21F-CBA5-B97E-02DF68D06A70}"/>
              </a:ext>
            </a:extLst>
          </p:cNvPr>
          <p:cNvSpPr txBox="1"/>
          <p:nvPr/>
        </p:nvSpPr>
        <p:spPr>
          <a:xfrm>
            <a:off x="457200" y="1381185"/>
            <a:ext cx="4994910" cy="584775"/>
          </a:xfrm>
          <a:prstGeom prst="rect">
            <a:avLst/>
          </a:prstGeom>
          <a:noFill/>
        </p:spPr>
        <p:txBody>
          <a:bodyPr wrap="square">
            <a:spAutoFit/>
          </a:bodyPr>
          <a:lstStyle/>
          <a:p>
            <a:pPr marL="0" indent="0">
              <a:buNone/>
            </a:pPr>
            <a:r>
              <a:rPr lang="en-US" sz="3200" dirty="0"/>
              <a:t>Power source identification:</a:t>
            </a:r>
          </a:p>
        </p:txBody>
      </p:sp>
    </p:spTree>
    <p:extLst>
      <p:ext uri="{BB962C8B-B14F-4D97-AF65-F5344CB8AC3E}">
        <p14:creationId xmlns:p14="http://schemas.microsoft.com/office/powerpoint/2010/main" val="57017482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BFD53AB-C583-1056-D2B4-006104C7E196}"/>
              </a:ext>
            </a:extLst>
          </p:cNvPr>
          <p:cNvSpPr txBox="1"/>
          <p:nvPr/>
        </p:nvSpPr>
        <p:spPr>
          <a:xfrm>
            <a:off x="1220152" y="172671"/>
            <a:ext cx="6703695" cy="707886"/>
          </a:xfrm>
          <a:prstGeom prst="rect">
            <a:avLst/>
          </a:prstGeom>
          <a:noFill/>
        </p:spPr>
        <p:txBody>
          <a:bodyPr wrap="square">
            <a:spAutoFit/>
          </a:bodyPr>
          <a:lstStyle/>
          <a:p>
            <a:r>
              <a:rPr kumimoji="0" lang="en-US" sz="4000" b="1" i="0" u="none" strike="noStrike" kern="1200" cap="none" spc="0" normalizeH="0" baseline="0" noProof="0" dirty="0">
                <a:ln>
                  <a:noFill/>
                </a:ln>
                <a:solidFill>
                  <a:prstClr val="black"/>
                </a:solidFill>
                <a:effectLst/>
                <a:uLnTx/>
                <a:uFillTx/>
                <a:latin typeface="Tahoma" pitchFamily="34" charset="0"/>
                <a:ea typeface="+mj-ea"/>
                <a:cs typeface="Tahoma" pitchFamily="34" charset="0"/>
              </a:rPr>
              <a:t>Employer Requirements</a:t>
            </a:r>
            <a:endParaRPr lang="en-US" dirty="0"/>
          </a:p>
        </p:txBody>
      </p:sp>
      <p:sp>
        <p:nvSpPr>
          <p:cNvPr id="6" name="TextBox 5">
            <a:extLst>
              <a:ext uri="{FF2B5EF4-FFF2-40B4-BE49-F238E27FC236}">
                <a16:creationId xmlns:a16="http://schemas.microsoft.com/office/drawing/2014/main" id="{D660FDF1-E3E8-0747-E161-429F46E44DAA}"/>
              </a:ext>
            </a:extLst>
          </p:cNvPr>
          <p:cNvSpPr txBox="1"/>
          <p:nvPr/>
        </p:nvSpPr>
        <p:spPr>
          <a:xfrm>
            <a:off x="468630" y="810235"/>
            <a:ext cx="6469380" cy="523220"/>
          </a:xfrm>
          <a:prstGeom prst="rect">
            <a:avLst/>
          </a:prstGeom>
          <a:noFill/>
        </p:spPr>
        <p:txBody>
          <a:bodyPr wrap="square">
            <a:spAutoFit/>
          </a:bodyPr>
          <a:lstStyle/>
          <a:p>
            <a:pPr marL="0" indent="0">
              <a:buNone/>
            </a:pPr>
            <a:r>
              <a:rPr lang="en-US" sz="2800" dirty="0"/>
              <a:t>Employer requirements to protect workers:</a:t>
            </a:r>
          </a:p>
        </p:txBody>
      </p:sp>
      <p:graphicFrame>
        <p:nvGraphicFramePr>
          <p:cNvPr id="13" name="TextBox 7">
            <a:extLst>
              <a:ext uri="{FF2B5EF4-FFF2-40B4-BE49-F238E27FC236}">
                <a16:creationId xmlns:a16="http://schemas.microsoft.com/office/drawing/2014/main" id="{56F9C94C-174A-C2F7-ABC5-F5DFD9CB13F7}"/>
              </a:ext>
            </a:extLst>
          </p:cNvPr>
          <p:cNvGraphicFramePr/>
          <p:nvPr>
            <p:extLst>
              <p:ext uri="{D42A27DB-BD31-4B8C-83A1-F6EECF244321}">
                <p14:modId xmlns:p14="http://schemas.microsoft.com/office/powerpoint/2010/main" val="1287168820"/>
              </p:ext>
            </p:extLst>
          </p:nvPr>
        </p:nvGraphicFramePr>
        <p:xfrm>
          <a:off x="331470" y="1333455"/>
          <a:ext cx="8686800" cy="53518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0923435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What’s Wrong?</a:t>
            </a:r>
          </a:p>
        </p:txBody>
      </p:sp>
      <p:pic>
        <p:nvPicPr>
          <p:cNvPr id="4" name="Content Placeholder 3"/>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a:stretch/>
        </p:blipFill>
        <p:spPr>
          <a:xfrm>
            <a:off x="685800" y="1752600"/>
            <a:ext cx="3683000" cy="3041579"/>
          </a:xfrm>
          <a:ln>
            <a:solidFill>
              <a:schemeClr val="tx1"/>
            </a:solidFill>
          </a:ln>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24400" y="1728716"/>
            <a:ext cx="4063021" cy="3047266"/>
          </a:xfrm>
          <a:prstGeom prst="rect">
            <a:avLst/>
          </a:prstGeom>
          <a:ln>
            <a:solidFill>
              <a:schemeClr val="tx1"/>
            </a:solidFill>
          </a:ln>
        </p:spPr>
      </p:pic>
      <p:sp>
        <p:nvSpPr>
          <p:cNvPr id="6" name="TextBox 5"/>
          <p:cNvSpPr txBox="1"/>
          <p:nvPr/>
        </p:nvSpPr>
        <p:spPr>
          <a:xfrm>
            <a:off x="2743200" y="5715000"/>
            <a:ext cx="3657600" cy="215444"/>
          </a:xfrm>
          <a:prstGeom prst="rect">
            <a:avLst/>
          </a:prstGeom>
          <a:noFill/>
        </p:spPr>
        <p:txBody>
          <a:bodyPr wrap="square" rtlCol="0">
            <a:spAutoFit/>
          </a:bodyPr>
          <a:lstStyle/>
          <a:p>
            <a:pPr algn="ctr"/>
            <a:r>
              <a:rPr lang="en-US" sz="800"/>
              <a:t>Identify the hazards in these photos. Source of photos: TEEX SH 46F1-HT06</a:t>
            </a:r>
          </a:p>
        </p:txBody>
      </p:sp>
    </p:spTree>
    <p:extLst>
      <p:ext uri="{BB962C8B-B14F-4D97-AF65-F5344CB8AC3E}">
        <p14:creationId xmlns:p14="http://schemas.microsoft.com/office/powerpoint/2010/main" val="380598392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What’s Wrong?</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0" y="990600"/>
            <a:ext cx="3194755" cy="487680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57800" y="990600"/>
            <a:ext cx="3004557" cy="4876800"/>
          </a:xfrm>
          <a:prstGeom prst="rect">
            <a:avLst/>
          </a:prstGeom>
          <a:ln>
            <a:solidFill>
              <a:schemeClr val="tx1"/>
            </a:solidFill>
          </a:ln>
        </p:spPr>
      </p:pic>
      <p:sp>
        <p:nvSpPr>
          <p:cNvPr id="5" name="TextBox 4"/>
          <p:cNvSpPr txBox="1"/>
          <p:nvPr/>
        </p:nvSpPr>
        <p:spPr>
          <a:xfrm>
            <a:off x="2743200" y="5883965"/>
            <a:ext cx="3657600" cy="215444"/>
          </a:xfrm>
          <a:prstGeom prst="rect">
            <a:avLst/>
          </a:prstGeom>
          <a:noFill/>
        </p:spPr>
        <p:txBody>
          <a:bodyPr wrap="square" rtlCol="0">
            <a:spAutoFit/>
          </a:bodyPr>
          <a:lstStyle/>
          <a:p>
            <a:pPr algn="ctr"/>
            <a:r>
              <a:rPr lang="en-US" sz="800"/>
              <a:t>Identify the hazards in these photos. Source of photos: OSHA</a:t>
            </a:r>
          </a:p>
        </p:txBody>
      </p:sp>
    </p:spTree>
    <p:extLst>
      <p:ext uri="{BB962C8B-B14F-4D97-AF65-F5344CB8AC3E}">
        <p14:creationId xmlns:p14="http://schemas.microsoft.com/office/powerpoint/2010/main" val="395965790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Knowledge Check</a:t>
            </a:r>
          </a:p>
        </p:txBody>
      </p:sp>
      <p:sp>
        <p:nvSpPr>
          <p:cNvPr id="3" name="Content Placeholder 2"/>
          <p:cNvSpPr>
            <a:spLocks noGrp="1"/>
          </p:cNvSpPr>
          <p:nvPr>
            <p:ph idx="1"/>
          </p:nvPr>
        </p:nvSpPr>
        <p:spPr>
          <a:xfrm>
            <a:off x="685800" y="1447800"/>
            <a:ext cx="7772400" cy="3048000"/>
          </a:xfrm>
        </p:spPr>
        <p:txBody>
          <a:bodyPr>
            <a:normAutofit lnSpcReduction="10000"/>
          </a:bodyPr>
          <a:lstStyle/>
          <a:p>
            <a:pPr marL="514350" indent="-514350">
              <a:buAutoNum type="arabicPeriod"/>
            </a:pPr>
            <a:r>
              <a:rPr lang="en-US"/>
              <a:t>What is electricity?</a:t>
            </a:r>
          </a:p>
          <a:p>
            <a:pPr marL="914400" lvl="1" indent="-514350">
              <a:buFont typeface="+mj-lt"/>
              <a:buAutoNum type="alphaLcPeriod"/>
            </a:pPr>
            <a:r>
              <a:rPr lang="en-US"/>
              <a:t>The movement of atoms within an object</a:t>
            </a:r>
          </a:p>
          <a:p>
            <a:pPr marL="914400" lvl="1" indent="-514350">
              <a:buFont typeface="+mj-lt"/>
              <a:buAutoNum type="alphaLcPeriod"/>
            </a:pPr>
            <a:r>
              <a:rPr lang="en-US"/>
              <a:t>The movement of free electrons between atoms</a:t>
            </a:r>
          </a:p>
          <a:p>
            <a:pPr marL="914400" lvl="1" indent="-514350">
              <a:buFont typeface="+mj-lt"/>
              <a:buAutoNum type="alphaLcPeriod"/>
            </a:pPr>
            <a:r>
              <a:rPr lang="en-US"/>
              <a:t>Solid mass</a:t>
            </a:r>
          </a:p>
          <a:p>
            <a:pPr marL="914400" lvl="1" indent="-514350">
              <a:buFont typeface="+mj-lt"/>
              <a:buAutoNum type="alphaLcPeriod"/>
            </a:pPr>
            <a:r>
              <a:rPr lang="en-US"/>
              <a:t>Movement within the nucleus of an atom</a:t>
            </a:r>
          </a:p>
        </p:txBody>
      </p:sp>
      <p:sp>
        <p:nvSpPr>
          <p:cNvPr id="7" name="Content Placeholder 2"/>
          <p:cNvSpPr txBox="1">
            <a:spLocks/>
          </p:cNvSpPr>
          <p:nvPr/>
        </p:nvSpPr>
        <p:spPr>
          <a:xfrm>
            <a:off x="914400" y="4627505"/>
            <a:ext cx="7772400" cy="122742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b="1"/>
              <a:t>Answer: </a:t>
            </a:r>
            <a:r>
              <a:rPr lang="en-US" b="1">
                <a:solidFill>
                  <a:srgbClr val="FF0000"/>
                </a:solidFill>
              </a:rPr>
              <a:t>b. The movement of free </a:t>
            </a:r>
            <a:br>
              <a:rPr lang="en-US" b="1">
                <a:solidFill>
                  <a:srgbClr val="FF0000"/>
                </a:solidFill>
              </a:rPr>
            </a:br>
            <a:r>
              <a:rPr lang="en-US" b="1">
                <a:solidFill>
                  <a:srgbClr val="FF0000"/>
                </a:solidFill>
              </a:rPr>
              <a:t>               electrons between atoms</a:t>
            </a:r>
          </a:p>
        </p:txBody>
      </p:sp>
    </p:spTree>
    <p:extLst>
      <p:ext uri="{BB962C8B-B14F-4D97-AF65-F5344CB8AC3E}">
        <p14:creationId xmlns:p14="http://schemas.microsoft.com/office/powerpoint/2010/main" val="2740808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Electrical Hazards</a:t>
            </a:r>
          </a:p>
        </p:txBody>
      </p:sp>
      <p:pic>
        <p:nvPicPr>
          <p:cNvPr id="13" name="Content Placeholder 12"/>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083851" y="1678681"/>
            <a:ext cx="1074556" cy="1143000"/>
          </a:xfrm>
          <a:prstGeom prst="rect">
            <a:avLst/>
          </a:prstGeom>
          <a:ln w="19050" cap="sq">
            <a:solidFill>
              <a:srgbClr val="000000"/>
            </a:solidFill>
            <a:prstDash val="solid"/>
            <a:miter lim="800000"/>
          </a:ln>
          <a:effec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9188" y="914400"/>
            <a:ext cx="2436147" cy="2143809"/>
          </a:xfrm>
          <a:prstGeom prst="rect">
            <a:avLst/>
          </a:prstGeom>
          <a:ln w="19050" cap="sq">
            <a:solidFill>
              <a:srgbClr val="000000"/>
            </a:solidFill>
            <a:prstDash val="solid"/>
            <a:miter lim="800000"/>
          </a:ln>
          <a:effectLst/>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21672" y="3189918"/>
            <a:ext cx="2482913" cy="2482913"/>
          </a:xfrm>
          <a:prstGeom prst="rect">
            <a:avLst/>
          </a:prstGeom>
          <a:ln w="19050" cap="sq">
            <a:solidFill>
              <a:srgbClr val="000000"/>
            </a:solidFill>
            <a:prstDash val="solid"/>
            <a:miter lim="800000"/>
          </a:ln>
          <a:effectLst/>
        </p:spPr>
      </p:pic>
      <p:pic>
        <p:nvPicPr>
          <p:cNvPr id="16" name="Picture 1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791200" y="1181100"/>
            <a:ext cx="2381250" cy="1590675"/>
          </a:xfrm>
          <a:prstGeom prst="rect">
            <a:avLst/>
          </a:prstGeom>
          <a:ln w="19050" cap="sq">
            <a:solidFill>
              <a:srgbClr val="000000"/>
            </a:solidFill>
            <a:prstDash val="solid"/>
            <a:miter lim="800000"/>
          </a:ln>
          <a:effectLst/>
        </p:spPr>
      </p:pic>
      <p:sp>
        <p:nvSpPr>
          <p:cNvPr id="15" name="TextBox 14"/>
          <p:cNvSpPr txBox="1"/>
          <p:nvPr/>
        </p:nvSpPr>
        <p:spPr>
          <a:xfrm>
            <a:off x="609600" y="6413272"/>
            <a:ext cx="7562850" cy="215444"/>
          </a:xfrm>
          <a:prstGeom prst="rect">
            <a:avLst/>
          </a:prstGeom>
          <a:noFill/>
        </p:spPr>
        <p:txBody>
          <a:bodyPr wrap="square" rtlCol="0">
            <a:spAutoFit/>
          </a:bodyPr>
          <a:lstStyle/>
          <a:p>
            <a:r>
              <a:rPr lang="en-US" sz="800" dirty="0"/>
              <a:t>Serious injuries and death can be caused by electrical hazards such as arc flash, shocks, burns, falls, and fires. Source of graphics: OSHA</a:t>
            </a:r>
          </a:p>
        </p:txBody>
      </p:sp>
      <p:sp>
        <p:nvSpPr>
          <p:cNvPr id="3" name="AutoShape 2">
            <a:extLst>
              <a:ext uri="{FF2B5EF4-FFF2-40B4-BE49-F238E27FC236}">
                <a16:creationId xmlns:a16="http://schemas.microsoft.com/office/drawing/2014/main" id="{F88C170D-0411-C26C-6646-71DCC963E9F1}"/>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 name="Picture 3">
            <a:extLst>
              <a:ext uri="{FF2B5EF4-FFF2-40B4-BE49-F238E27FC236}">
                <a16:creationId xmlns:a16="http://schemas.microsoft.com/office/drawing/2014/main" id="{17907A35-34D2-988F-0BFE-A4775A15C11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552247" y="3014752"/>
            <a:ext cx="2134553" cy="2846070"/>
          </a:xfrm>
          <a:prstGeom prst="rect">
            <a:avLst/>
          </a:prstGeom>
        </p:spPr>
      </p:pic>
      <p:sp>
        <p:nvSpPr>
          <p:cNvPr id="6" name="AutoShape 4">
            <a:extLst>
              <a:ext uri="{FF2B5EF4-FFF2-40B4-BE49-F238E27FC236}">
                <a16:creationId xmlns:a16="http://schemas.microsoft.com/office/drawing/2014/main" id="{5A7CBE39-23F1-C32F-215B-21DB8B46381D}"/>
              </a:ext>
            </a:extLst>
          </p:cNvPr>
          <p:cNvSpPr>
            <a:spLocks noChangeAspect="1" noChangeArrowheads="1"/>
          </p:cNvSpPr>
          <p:nvPr/>
        </p:nvSpPr>
        <p:spPr bwMode="auto">
          <a:xfrm>
            <a:off x="4572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icture 6">
            <a:extLst>
              <a:ext uri="{FF2B5EF4-FFF2-40B4-BE49-F238E27FC236}">
                <a16:creationId xmlns:a16="http://schemas.microsoft.com/office/drawing/2014/main" id="{35C9B5BA-14E4-8B02-77F1-34CA1355A3B3}"/>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27594" y="3276600"/>
            <a:ext cx="1885950" cy="2828925"/>
          </a:xfrm>
          <a:prstGeom prst="rect">
            <a:avLst/>
          </a:prstGeom>
        </p:spPr>
      </p:pic>
    </p:spTree>
    <p:extLst>
      <p:ext uri="{BB962C8B-B14F-4D97-AF65-F5344CB8AC3E}">
        <p14:creationId xmlns:p14="http://schemas.microsoft.com/office/powerpoint/2010/main" val="121108441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Knowledge Check</a:t>
            </a:r>
          </a:p>
        </p:txBody>
      </p:sp>
      <p:sp>
        <p:nvSpPr>
          <p:cNvPr id="3" name="Content Placeholder 2"/>
          <p:cNvSpPr>
            <a:spLocks noGrp="1"/>
          </p:cNvSpPr>
          <p:nvPr>
            <p:ph idx="1"/>
          </p:nvPr>
        </p:nvSpPr>
        <p:spPr>
          <a:xfrm>
            <a:off x="762000" y="1437452"/>
            <a:ext cx="8001000" cy="2881812"/>
          </a:xfrm>
        </p:spPr>
        <p:txBody>
          <a:bodyPr>
            <a:normAutofit/>
          </a:bodyPr>
          <a:lstStyle/>
          <a:p>
            <a:pPr marL="514350" indent="-514350">
              <a:buFont typeface="+mj-lt"/>
              <a:buAutoNum type="arabicPeriod" startAt="2"/>
            </a:pPr>
            <a:r>
              <a:rPr lang="en-US"/>
              <a:t>“Electrocution” means ___.</a:t>
            </a:r>
          </a:p>
          <a:p>
            <a:pPr marL="914400" lvl="1" indent="-514350">
              <a:buFont typeface="+mj-lt"/>
              <a:buAutoNum type="alphaLcPeriod"/>
            </a:pPr>
            <a:r>
              <a:rPr lang="en-US"/>
              <a:t>received a mild electrical shock </a:t>
            </a:r>
          </a:p>
          <a:p>
            <a:pPr marL="914400" lvl="1" indent="-514350">
              <a:buFont typeface="+mj-lt"/>
              <a:buAutoNum type="alphaLcPeriod"/>
            </a:pPr>
            <a:r>
              <a:rPr lang="en-US"/>
              <a:t>killed by electrical shock</a:t>
            </a:r>
          </a:p>
          <a:p>
            <a:pPr marL="914400" lvl="1" indent="-514350">
              <a:buFont typeface="+mj-lt"/>
              <a:buAutoNum type="alphaLcPeriod"/>
            </a:pPr>
            <a:r>
              <a:rPr lang="en-US"/>
              <a:t>exposed to electrical current</a:t>
            </a:r>
          </a:p>
          <a:p>
            <a:pPr marL="914400" lvl="1" indent="-514350">
              <a:buFont typeface="+mj-lt"/>
              <a:buAutoNum type="alphaLcPeriod"/>
            </a:pPr>
            <a:r>
              <a:rPr lang="en-US"/>
              <a:t>any accident involving electricity</a:t>
            </a:r>
          </a:p>
        </p:txBody>
      </p:sp>
      <p:sp>
        <p:nvSpPr>
          <p:cNvPr id="5" name="Content Placeholder 2"/>
          <p:cNvSpPr txBox="1">
            <a:spLocks/>
          </p:cNvSpPr>
          <p:nvPr/>
        </p:nvSpPr>
        <p:spPr>
          <a:xfrm>
            <a:off x="762000" y="4461316"/>
            <a:ext cx="7924800" cy="114299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b="1"/>
              <a:t>Answer: </a:t>
            </a:r>
            <a:r>
              <a:rPr lang="en-US" b="1">
                <a:solidFill>
                  <a:srgbClr val="FF0000"/>
                </a:solidFill>
              </a:rPr>
              <a:t>b. killed by electrical shock</a:t>
            </a:r>
          </a:p>
        </p:txBody>
      </p:sp>
    </p:spTree>
    <p:extLst>
      <p:ext uri="{BB962C8B-B14F-4D97-AF65-F5344CB8AC3E}">
        <p14:creationId xmlns:p14="http://schemas.microsoft.com/office/powerpoint/2010/main" val="2282475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Knowledge Check</a:t>
            </a:r>
          </a:p>
        </p:txBody>
      </p:sp>
      <p:sp>
        <p:nvSpPr>
          <p:cNvPr id="3" name="Content Placeholder 2"/>
          <p:cNvSpPr>
            <a:spLocks noGrp="1"/>
          </p:cNvSpPr>
          <p:nvPr>
            <p:ph idx="1"/>
          </p:nvPr>
        </p:nvSpPr>
        <p:spPr>
          <a:xfrm>
            <a:off x="990600" y="1447800"/>
            <a:ext cx="7467600" cy="3048000"/>
          </a:xfrm>
        </p:spPr>
        <p:txBody>
          <a:bodyPr>
            <a:normAutofit/>
          </a:bodyPr>
          <a:lstStyle/>
          <a:p>
            <a:pPr marL="514350" indent="-514350">
              <a:buFont typeface="+mj-lt"/>
              <a:buAutoNum type="arabicPeriod" startAt="3"/>
            </a:pPr>
            <a:r>
              <a:rPr lang="en-US"/>
              <a:t>True or false: Arc flash/arc blast can reach maximum temperatures up to 350˚F.</a:t>
            </a:r>
          </a:p>
          <a:p>
            <a:pPr marL="914400" lvl="1" indent="-514350">
              <a:buFont typeface="+mj-lt"/>
              <a:buAutoNum type="alphaLcPeriod"/>
            </a:pPr>
            <a:r>
              <a:rPr lang="en-US"/>
              <a:t>True</a:t>
            </a:r>
          </a:p>
          <a:p>
            <a:pPr marL="914400" lvl="1" indent="-514350">
              <a:buFont typeface="+mj-lt"/>
              <a:buAutoNum type="alphaLcPeriod"/>
            </a:pPr>
            <a:r>
              <a:rPr lang="en-US"/>
              <a:t>False</a:t>
            </a:r>
          </a:p>
        </p:txBody>
      </p:sp>
      <p:sp>
        <p:nvSpPr>
          <p:cNvPr id="5" name="Content Placeholder 2"/>
          <p:cNvSpPr txBox="1">
            <a:spLocks/>
          </p:cNvSpPr>
          <p:nvPr/>
        </p:nvSpPr>
        <p:spPr>
          <a:xfrm>
            <a:off x="990600" y="4385950"/>
            <a:ext cx="7162800" cy="122742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b="1"/>
              <a:t>Answer: </a:t>
            </a:r>
            <a:r>
              <a:rPr lang="en-US" b="1">
                <a:solidFill>
                  <a:srgbClr val="FF0000"/>
                </a:solidFill>
              </a:rPr>
              <a:t>b. False - temperatures </a:t>
            </a:r>
            <a:br>
              <a:rPr lang="en-US" b="1">
                <a:solidFill>
                  <a:srgbClr val="FF0000"/>
                </a:solidFill>
              </a:rPr>
            </a:br>
            <a:r>
              <a:rPr lang="en-US" b="1">
                <a:solidFill>
                  <a:srgbClr val="FF0000"/>
                </a:solidFill>
              </a:rPr>
              <a:t>               can reach up to 35,000˚F</a:t>
            </a:r>
          </a:p>
        </p:txBody>
      </p:sp>
    </p:spTree>
    <p:extLst>
      <p:ext uri="{BB962C8B-B14F-4D97-AF65-F5344CB8AC3E}">
        <p14:creationId xmlns:p14="http://schemas.microsoft.com/office/powerpoint/2010/main" val="551337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Knowledge Check</a:t>
            </a:r>
          </a:p>
        </p:txBody>
      </p:sp>
      <p:sp>
        <p:nvSpPr>
          <p:cNvPr id="3" name="Content Placeholder 2"/>
          <p:cNvSpPr>
            <a:spLocks noGrp="1"/>
          </p:cNvSpPr>
          <p:nvPr>
            <p:ph idx="1"/>
          </p:nvPr>
        </p:nvSpPr>
        <p:spPr>
          <a:xfrm>
            <a:off x="1012209" y="1295400"/>
            <a:ext cx="7162800" cy="3048000"/>
          </a:xfrm>
        </p:spPr>
        <p:txBody>
          <a:bodyPr>
            <a:normAutofit lnSpcReduction="10000"/>
          </a:bodyPr>
          <a:lstStyle/>
          <a:p>
            <a:pPr marL="514350" indent="-514350">
              <a:buFont typeface="+mj-lt"/>
              <a:buAutoNum type="arabicPeriod" startAt="4"/>
            </a:pPr>
            <a:r>
              <a:rPr lang="en-US"/>
              <a:t>Which gauge of wire will carry the most current?</a:t>
            </a:r>
          </a:p>
          <a:p>
            <a:pPr marL="914400" lvl="1" indent="-514350">
              <a:buFont typeface="+mj-lt"/>
              <a:buAutoNum type="alphaLcPeriod"/>
            </a:pPr>
            <a:r>
              <a:rPr lang="en-US"/>
              <a:t>14 gauge</a:t>
            </a:r>
          </a:p>
          <a:p>
            <a:pPr marL="914400" lvl="1" indent="-514350">
              <a:buFont typeface="+mj-lt"/>
              <a:buAutoNum type="alphaLcPeriod"/>
            </a:pPr>
            <a:r>
              <a:rPr lang="en-US"/>
              <a:t>12 gauge</a:t>
            </a:r>
          </a:p>
          <a:p>
            <a:pPr marL="914400" lvl="1" indent="-514350">
              <a:buFont typeface="+mj-lt"/>
              <a:buAutoNum type="alphaLcPeriod"/>
            </a:pPr>
            <a:r>
              <a:rPr lang="en-US"/>
              <a:t>10 gauge</a:t>
            </a:r>
          </a:p>
          <a:p>
            <a:pPr marL="914400" lvl="1" indent="-514350">
              <a:buFont typeface="+mj-lt"/>
              <a:buAutoNum type="alphaLcPeriod"/>
            </a:pPr>
            <a:r>
              <a:rPr lang="en-US"/>
              <a:t>00 gauge</a:t>
            </a:r>
          </a:p>
        </p:txBody>
      </p:sp>
      <p:sp>
        <p:nvSpPr>
          <p:cNvPr id="5" name="Content Placeholder 2"/>
          <p:cNvSpPr txBox="1">
            <a:spLocks/>
          </p:cNvSpPr>
          <p:nvPr/>
        </p:nvSpPr>
        <p:spPr>
          <a:xfrm>
            <a:off x="914400" y="4495800"/>
            <a:ext cx="7620000" cy="1524000"/>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b="1"/>
              <a:t>Answer: </a:t>
            </a:r>
            <a:r>
              <a:rPr lang="en-US" b="1">
                <a:solidFill>
                  <a:srgbClr val="FF0000"/>
                </a:solidFill>
              </a:rPr>
              <a:t>d. 00 gauge – the lower the </a:t>
            </a:r>
            <a:br>
              <a:rPr lang="en-US" b="1">
                <a:solidFill>
                  <a:srgbClr val="FF0000"/>
                </a:solidFill>
              </a:rPr>
            </a:br>
            <a:r>
              <a:rPr lang="en-US" b="1">
                <a:solidFill>
                  <a:srgbClr val="FF0000"/>
                </a:solidFill>
              </a:rPr>
              <a:t>               wire gauge number, the </a:t>
            </a:r>
            <a:br>
              <a:rPr lang="en-US" b="1">
                <a:solidFill>
                  <a:srgbClr val="FF0000"/>
                </a:solidFill>
              </a:rPr>
            </a:br>
            <a:r>
              <a:rPr lang="en-US" b="1">
                <a:solidFill>
                  <a:srgbClr val="FF0000"/>
                </a:solidFill>
              </a:rPr>
              <a:t>               more current it can carry  </a:t>
            </a:r>
          </a:p>
        </p:txBody>
      </p:sp>
    </p:spTree>
    <p:extLst>
      <p:ext uri="{BB962C8B-B14F-4D97-AF65-F5344CB8AC3E}">
        <p14:creationId xmlns:p14="http://schemas.microsoft.com/office/powerpoint/2010/main" val="2039111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Knowledge Check</a:t>
            </a:r>
          </a:p>
        </p:txBody>
      </p:sp>
      <p:sp>
        <p:nvSpPr>
          <p:cNvPr id="3" name="Content Placeholder 2"/>
          <p:cNvSpPr>
            <a:spLocks noGrp="1"/>
          </p:cNvSpPr>
          <p:nvPr>
            <p:ph idx="1"/>
          </p:nvPr>
        </p:nvSpPr>
        <p:spPr>
          <a:xfrm>
            <a:off x="914400" y="1447800"/>
            <a:ext cx="7772400" cy="3048000"/>
          </a:xfrm>
        </p:spPr>
        <p:txBody>
          <a:bodyPr>
            <a:normAutofit/>
          </a:bodyPr>
          <a:lstStyle/>
          <a:p>
            <a:pPr marL="514350" indent="-514350">
              <a:buFont typeface="+mj-lt"/>
              <a:buAutoNum type="arabicPeriod" startAt="5"/>
            </a:pPr>
            <a:r>
              <a:rPr lang="en-US"/>
              <a:t>What does GFCI stand for?</a:t>
            </a:r>
          </a:p>
          <a:p>
            <a:pPr marL="914400" lvl="1" indent="-514350">
              <a:buFont typeface="+mj-lt"/>
              <a:buAutoNum type="alphaLcPeriod"/>
            </a:pPr>
            <a:r>
              <a:rPr lang="en-US"/>
              <a:t>Ground Flexible Conduit Insulator</a:t>
            </a:r>
          </a:p>
          <a:p>
            <a:pPr marL="914400" lvl="1" indent="-514350">
              <a:buFont typeface="+mj-lt"/>
              <a:buAutoNum type="alphaLcPeriod"/>
            </a:pPr>
            <a:r>
              <a:rPr lang="en-US"/>
              <a:t>Ground Flow Current Interceptor</a:t>
            </a:r>
          </a:p>
          <a:p>
            <a:pPr marL="914400" lvl="1" indent="-514350">
              <a:buFont typeface="+mj-lt"/>
              <a:buAutoNum type="alphaLcPeriod"/>
            </a:pPr>
            <a:r>
              <a:rPr lang="en-US"/>
              <a:t>Ground Fault Circuit Interrupter</a:t>
            </a:r>
          </a:p>
          <a:p>
            <a:pPr marL="914400" lvl="1" indent="-514350">
              <a:buFont typeface="+mj-lt"/>
              <a:buAutoNum type="alphaLcPeriod"/>
            </a:pPr>
            <a:r>
              <a:rPr lang="en-US"/>
              <a:t>Ground Floor Connection </a:t>
            </a:r>
            <a:r>
              <a:rPr lang="en-US" err="1"/>
              <a:t>Intersector</a:t>
            </a:r>
            <a:endParaRPr lang="en-US"/>
          </a:p>
        </p:txBody>
      </p:sp>
      <p:sp>
        <p:nvSpPr>
          <p:cNvPr id="5" name="Content Placeholder 2"/>
          <p:cNvSpPr txBox="1">
            <a:spLocks/>
          </p:cNvSpPr>
          <p:nvPr/>
        </p:nvSpPr>
        <p:spPr>
          <a:xfrm>
            <a:off x="1066800" y="4627505"/>
            <a:ext cx="7620000" cy="122742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b="1"/>
              <a:t>Answer: </a:t>
            </a:r>
            <a:r>
              <a:rPr lang="en-US" b="1">
                <a:solidFill>
                  <a:srgbClr val="FF0000"/>
                </a:solidFill>
              </a:rPr>
              <a:t>c. Ground Fault Circuit </a:t>
            </a:r>
            <a:br>
              <a:rPr lang="en-US" b="1">
                <a:solidFill>
                  <a:srgbClr val="FF0000"/>
                </a:solidFill>
              </a:rPr>
            </a:br>
            <a:r>
              <a:rPr lang="en-US" b="1">
                <a:solidFill>
                  <a:srgbClr val="FF0000"/>
                </a:solidFill>
              </a:rPr>
              <a:t>               Interrupter</a:t>
            </a:r>
          </a:p>
        </p:txBody>
      </p:sp>
    </p:spTree>
    <p:extLst>
      <p:ext uri="{BB962C8B-B14F-4D97-AF65-F5344CB8AC3E}">
        <p14:creationId xmlns:p14="http://schemas.microsoft.com/office/powerpoint/2010/main" val="635462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Knowledge Check</a:t>
            </a:r>
          </a:p>
        </p:txBody>
      </p:sp>
      <p:sp>
        <p:nvSpPr>
          <p:cNvPr id="3" name="Content Placeholder 2"/>
          <p:cNvSpPr>
            <a:spLocks noGrp="1"/>
          </p:cNvSpPr>
          <p:nvPr>
            <p:ph idx="1"/>
          </p:nvPr>
        </p:nvSpPr>
        <p:spPr>
          <a:xfrm>
            <a:off x="457200" y="1295400"/>
            <a:ext cx="8229600" cy="3581400"/>
          </a:xfrm>
        </p:spPr>
        <p:txBody>
          <a:bodyPr>
            <a:normAutofit/>
          </a:bodyPr>
          <a:lstStyle/>
          <a:p>
            <a:pPr marL="514350" indent="-514350">
              <a:buFont typeface="+mj-lt"/>
              <a:buAutoNum type="arabicPeriod" startAt="6"/>
            </a:pPr>
            <a:r>
              <a:rPr lang="en-US"/>
              <a:t>Which of the following is a safe practice?</a:t>
            </a:r>
          </a:p>
          <a:p>
            <a:pPr marL="914400" lvl="1" indent="-514350">
              <a:buFont typeface="+mj-lt"/>
              <a:buAutoNum type="alphaLcPeriod"/>
            </a:pPr>
            <a:r>
              <a:rPr lang="en-US"/>
              <a:t>Carrying a power tool by the cord</a:t>
            </a:r>
          </a:p>
          <a:p>
            <a:pPr marL="914400" lvl="1" indent="-514350">
              <a:buFont typeface="+mj-lt"/>
              <a:buAutoNum type="alphaLcPeriod"/>
            </a:pPr>
            <a:r>
              <a:rPr lang="en-US"/>
              <a:t>Holding fingers on switch button while carrying a plugged-in tool</a:t>
            </a:r>
          </a:p>
          <a:p>
            <a:pPr marL="914400" lvl="1" indent="-514350">
              <a:buFont typeface="+mj-lt"/>
              <a:buAutoNum type="alphaLcPeriod"/>
            </a:pPr>
            <a:r>
              <a:rPr lang="en-US"/>
              <a:t>Keeping cords away from heat, oil, and sharp edges</a:t>
            </a:r>
          </a:p>
          <a:p>
            <a:pPr marL="914400" lvl="1" indent="-514350">
              <a:buFont typeface="+mj-lt"/>
              <a:buAutoNum type="alphaLcPeriod"/>
            </a:pPr>
            <a:r>
              <a:rPr lang="en-US"/>
              <a:t>Yanking cord to disconnect plug from outlet</a:t>
            </a:r>
          </a:p>
        </p:txBody>
      </p:sp>
      <p:sp>
        <p:nvSpPr>
          <p:cNvPr id="5" name="Content Placeholder 2"/>
          <p:cNvSpPr txBox="1">
            <a:spLocks/>
          </p:cNvSpPr>
          <p:nvPr/>
        </p:nvSpPr>
        <p:spPr>
          <a:xfrm>
            <a:off x="838200" y="4876800"/>
            <a:ext cx="7848600" cy="122742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b="1"/>
              <a:t>Answer: </a:t>
            </a:r>
            <a:r>
              <a:rPr lang="en-US" b="1">
                <a:solidFill>
                  <a:srgbClr val="FF0000"/>
                </a:solidFill>
              </a:rPr>
              <a:t>c. Keeping cords away from  </a:t>
            </a:r>
            <a:br>
              <a:rPr lang="en-US" b="1">
                <a:solidFill>
                  <a:srgbClr val="FF0000"/>
                </a:solidFill>
              </a:rPr>
            </a:br>
            <a:r>
              <a:rPr lang="en-US" b="1">
                <a:solidFill>
                  <a:srgbClr val="FF0000"/>
                </a:solidFill>
              </a:rPr>
              <a:t>               heat, oil, and sharp edges</a:t>
            </a:r>
          </a:p>
        </p:txBody>
      </p:sp>
    </p:spTree>
    <p:extLst>
      <p:ext uri="{BB962C8B-B14F-4D97-AF65-F5344CB8AC3E}">
        <p14:creationId xmlns:p14="http://schemas.microsoft.com/office/powerpoint/2010/main" val="1670136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Knowledge Check</a:t>
            </a:r>
          </a:p>
        </p:txBody>
      </p:sp>
      <p:sp>
        <p:nvSpPr>
          <p:cNvPr id="3" name="Content Placeholder 2"/>
          <p:cNvSpPr>
            <a:spLocks noGrp="1"/>
          </p:cNvSpPr>
          <p:nvPr>
            <p:ph idx="1"/>
          </p:nvPr>
        </p:nvSpPr>
        <p:spPr>
          <a:xfrm>
            <a:off x="685800" y="1295400"/>
            <a:ext cx="8001000" cy="3581400"/>
          </a:xfrm>
        </p:spPr>
        <p:txBody>
          <a:bodyPr>
            <a:normAutofit/>
          </a:bodyPr>
          <a:lstStyle/>
          <a:p>
            <a:pPr marL="514350" indent="-514350">
              <a:buFont typeface="+mj-lt"/>
              <a:buAutoNum type="arabicPeriod" startAt="7"/>
            </a:pPr>
            <a:r>
              <a:rPr lang="en-US"/>
              <a:t>Who is responsible for ensuring that overhead power lines are de-energized?</a:t>
            </a:r>
          </a:p>
          <a:p>
            <a:pPr marL="914400" lvl="1" indent="-514350">
              <a:buFont typeface="+mj-lt"/>
              <a:buAutoNum type="alphaLcPeriod"/>
            </a:pPr>
            <a:r>
              <a:rPr lang="en-US"/>
              <a:t>Power company</a:t>
            </a:r>
          </a:p>
          <a:p>
            <a:pPr marL="914400" lvl="1" indent="-514350">
              <a:buFont typeface="+mj-lt"/>
              <a:buAutoNum type="alphaLcPeriod"/>
            </a:pPr>
            <a:r>
              <a:rPr lang="en-US"/>
              <a:t>Employer</a:t>
            </a:r>
          </a:p>
          <a:p>
            <a:pPr marL="914400" lvl="1" indent="-514350">
              <a:buFont typeface="+mj-lt"/>
              <a:buAutoNum type="alphaLcPeriod"/>
            </a:pPr>
            <a:r>
              <a:rPr lang="en-US"/>
              <a:t>Employee</a:t>
            </a:r>
          </a:p>
          <a:p>
            <a:pPr marL="914400" lvl="1" indent="-514350">
              <a:buFont typeface="+mj-lt"/>
              <a:buAutoNum type="alphaLcPeriod"/>
            </a:pPr>
            <a:r>
              <a:rPr lang="en-US"/>
              <a:t>Municipality</a:t>
            </a:r>
          </a:p>
        </p:txBody>
      </p:sp>
      <p:sp>
        <p:nvSpPr>
          <p:cNvPr id="5" name="Content Placeholder 2"/>
          <p:cNvSpPr txBox="1">
            <a:spLocks/>
          </p:cNvSpPr>
          <p:nvPr/>
        </p:nvSpPr>
        <p:spPr>
          <a:xfrm>
            <a:off x="457200" y="4876800"/>
            <a:ext cx="8229600" cy="122742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b="1"/>
              <a:t>Answer: </a:t>
            </a:r>
            <a:r>
              <a:rPr lang="en-US" b="1">
                <a:solidFill>
                  <a:srgbClr val="FF0000"/>
                </a:solidFill>
              </a:rPr>
              <a:t>b. Employer</a:t>
            </a:r>
          </a:p>
        </p:txBody>
      </p:sp>
    </p:spTree>
    <p:extLst>
      <p:ext uri="{BB962C8B-B14F-4D97-AF65-F5344CB8AC3E}">
        <p14:creationId xmlns:p14="http://schemas.microsoft.com/office/powerpoint/2010/main" val="2567757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1B0B4D8D-A5E7-425F-8191-BC518B77F1FE}"/>
              </a:ext>
            </a:extLst>
          </p:cNvPr>
          <p:cNvSpPr txBox="1"/>
          <p:nvPr/>
        </p:nvSpPr>
        <p:spPr>
          <a:xfrm>
            <a:off x="485078" y="733874"/>
            <a:ext cx="8173844" cy="5180905"/>
          </a:xfrm>
          <a:prstGeom prst="rect">
            <a:avLst/>
          </a:prstGeom>
          <a:noFill/>
          <a:ln w="28575">
            <a:solidFill>
              <a:schemeClr val="tx1"/>
            </a:solidFill>
          </a:ln>
        </p:spPr>
        <p:txBody>
          <a:bodyPr wrap="square">
            <a:spAutoFit/>
          </a:bodyPr>
          <a:lstStyle/>
          <a:p>
            <a:pPr marL="0" marR="0">
              <a:spcBef>
                <a:spcPts val="0"/>
              </a:spcBef>
              <a:spcAft>
                <a:spcPts val="0"/>
              </a:spcAft>
            </a:pPr>
            <a:r>
              <a:rPr lang="en-US" dirty="0">
                <a:effectLst/>
                <a:latin typeface="Times New Roman" panose="02020603050405020304" pitchFamily="18" charset="0"/>
                <a:ea typeface="Calibri" panose="020F0502020204030204" pitchFamily="34" charset="0"/>
              </a:rPr>
              <a:t>Through the Alliance between OSHA’s 10 Regional Offices and the Elevator Contractors of America (ECA), Elevator Industry Work Preservation Fund (EIWPF), International Union of Elevator Constructors (IUEC), National Association of Elevator Contractors (NAEC), National Elevator Industry Educational Program (NEIEP), and National Elevator Industry Inc. (NEII), collectively known as The Elevator Industry Safety Partners, developed this </a:t>
            </a:r>
            <a:r>
              <a:rPr lang="en-US" dirty="0">
                <a:latin typeface="Times New Roman" panose="02020603050405020304" pitchFamily="18" charset="0"/>
                <a:ea typeface="Calibri" panose="020F0502020204030204" pitchFamily="34" charset="0"/>
              </a:rPr>
              <a:t>Industry Specific Training</a:t>
            </a:r>
            <a:r>
              <a:rPr lang="en-US" dirty="0">
                <a:effectLst/>
                <a:latin typeface="Times New Roman" panose="02020603050405020304" pitchFamily="18" charset="0"/>
                <a:ea typeface="Calibri" panose="020F0502020204030204" pitchFamily="34" charset="0"/>
              </a:rPr>
              <a:t> for informational purposes only. It does not necessarily reflect the official views of OSHA or the U.S. Department of Labor. May 2021</a:t>
            </a:r>
          </a:p>
          <a:p>
            <a:pPr marL="0" marR="0">
              <a:spcBef>
                <a:spcPts val="0"/>
              </a:spcBef>
              <a:spcAft>
                <a:spcPts val="750"/>
              </a:spcAft>
            </a:pPr>
            <a:r>
              <a:rPr lang="en-US" dirty="0">
                <a:solidFill>
                  <a:srgbClr val="333333"/>
                </a:solidFill>
                <a:effectLst/>
                <a:latin typeface="Times New Roman" panose="02020603050405020304" pitchFamily="18" charset="0"/>
                <a:ea typeface="Calibri" panose="020F0502020204030204" pitchFamily="34" charset="0"/>
              </a:rPr>
              <a:t> </a:t>
            </a:r>
            <a:endParaRPr lang="en-US" dirty="0">
              <a:effectLst/>
              <a:latin typeface="Times New Roman" panose="02020603050405020304" pitchFamily="18" charset="0"/>
              <a:ea typeface="Calibri" panose="020F0502020204030204" pitchFamily="34" charset="0"/>
            </a:endParaRPr>
          </a:p>
          <a:p>
            <a:pPr marL="0" marR="0">
              <a:spcBef>
                <a:spcPts val="0"/>
              </a:spcBef>
              <a:spcAft>
                <a:spcPts val="750"/>
              </a:spcAft>
            </a:pPr>
            <a:r>
              <a:rPr lang="en-US" dirty="0">
                <a:solidFill>
                  <a:srgbClr val="333333"/>
                </a:solidFill>
                <a:effectLst/>
                <a:latin typeface="Times New Roman" panose="02020603050405020304" pitchFamily="18" charset="0"/>
                <a:ea typeface="Calibri" panose="020F0502020204030204" pitchFamily="34" charset="0"/>
              </a:rPr>
              <a:t>Under the Occupational Safety and Health Act, employers are responsible (</a:t>
            </a:r>
            <a:r>
              <a:rPr lang="en-US" u="sng" dirty="0">
                <a:solidFill>
                  <a:srgbClr val="333333"/>
                </a:solidFill>
                <a:effectLst/>
                <a:latin typeface="Times New Roman" panose="02020603050405020304" pitchFamily="18" charset="0"/>
                <a:ea typeface="Calibri" panose="020F0502020204030204" pitchFamily="34" charset="0"/>
                <a:hlinkClick r:id="rId3"/>
              </a:rPr>
              <a:t>http://www.osha.gov/as/opa/worker/employer-responsibility.html</a:t>
            </a:r>
            <a:r>
              <a:rPr lang="en-US" dirty="0">
                <a:solidFill>
                  <a:srgbClr val="333333"/>
                </a:solidFill>
                <a:effectLst/>
                <a:latin typeface="Times New Roman" panose="02020603050405020304" pitchFamily="18" charset="0"/>
                <a:ea typeface="Calibri" panose="020F0502020204030204" pitchFamily="34" charset="0"/>
              </a:rPr>
              <a:t>) for providing a safe and healthy workplace and workers have rights (</a:t>
            </a:r>
            <a:r>
              <a:rPr lang="en-US" u="sng" dirty="0">
                <a:solidFill>
                  <a:srgbClr val="333333"/>
                </a:solidFill>
                <a:effectLst/>
                <a:latin typeface="Times New Roman" panose="02020603050405020304" pitchFamily="18" charset="0"/>
                <a:ea typeface="Calibri" panose="020F0502020204030204" pitchFamily="34" charset="0"/>
                <a:hlinkClick r:id="rId4"/>
              </a:rPr>
              <a:t>https://www.osha.gov/workers</a:t>
            </a:r>
            <a:r>
              <a:rPr lang="en-US" dirty="0">
                <a:solidFill>
                  <a:srgbClr val="333333"/>
                </a:solidFill>
                <a:effectLst/>
                <a:latin typeface="Times New Roman" panose="02020603050405020304" pitchFamily="18" charset="0"/>
                <a:ea typeface="Calibri" panose="020F0502020204030204" pitchFamily="34" charset="0"/>
              </a:rPr>
              <a:t>). OSHA can help answer questions or concerns from employers and workers. OSHA's On-Site Consultation Program (</a:t>
            </a:r>
            <a:r>
              <a:rPr lang="en-US" u="sng" dirty="0">
                <a:solidFill>
                  <a:srgbClr val="333333"/>
                </a:solidFill>
                <a:effectLst/>
                <a:latin typeface="Times New Roman" panose="02020603050405020304" pitchFamily="18" charset="0"/>
                <a:ea typeface="Calibri" panose="020F0502020204030204" pitchFamily="34" charset="0"/>
                <a:hlinkClick r:id="rId5"/>
              </a:rPr>
              <a:t>https://www.osha.gov/consultation</a:t>
            </a:r>
            <a:r>
              <a:rPr lang="en-US" dirty="0">
                <a:solidFill>
                  <a:srgbClr val="333333"/>
                </a:solidFill>
                <a:effectLst/>
                <a:latin typeface="Times New Roman" panose="02020603050405020304" pitchFamily="18" charset="0"/>
                <a:ea typeface="Calibri" panose="020F0502020204030204" pitchFamily="34" charset="0"/>
              </a:rPr>
              <a:t>) offers free and confidential advice to small and medium-sized businesses, with priority given to high-hazard worksites. For more information, contact your regional or area OSHA office (</a:t>
            </a:r>
            <a:r>
              <a:rPr lang="en-US" u="sng" dirty="0">
                <a:solidFill>
                  <a:srgbClr val="333333"/>
                </a:solidFill>
                <a:effectLst/>
                <a:latin typeface="Times New Roman" panose="02020603050405020304" pitchFamily="18" charset="0"/>
                <a:ea typeface="Calibri" panose="020F0502020204030204" pitchFamily="34" charset="0"/>
                <a:hlinkClick r:id="rId6"/>
              </a:rPr>
              <a:t>https://www.osha.gov/contactus/bystate</a:t>
            </a:r>
            <a:r>
              <a:rPr lang="en-US" dirty="0">
                <a:solidFill>
                  <a:srgbClr val="333333"/>
                </a:solidFill>
                <a:effectLst/>
                <a:latin typeface="Times New Roman" panose="02020603050405020304" pitchFamily="18" charset="0"/>
                <a:ea typeface="Calibri" panose="020F0502020204030204" pitchFamily="34" charset="0"/>
              </a:rPr>
              <a:t>), call 1-800-321-OSHA (6742), or visit </a:t>
            </a:r>
            <a:r>
              <a:rPr lang="en-US" u="sng" dirty="0">
                <a:solidFill>
                  <a:srgbClr val="333333"/>
                </a:solidFill>
                <a:effectLst/>
                <a:latin typeface="Times New Roman" panose="02020603050405020304" pitchFamily="18" charset="0"/>
                <a:ea typeface="Calibri" panose="020F0502020204030204" pitchFamily="34" charset="0"/>
                <a:hlinkClick r:id="rId7"/>
              </a:rPr>
              <a:t>https://www.osha.gov/</a:t>
            </a:r>
            <a:r>
              <a:rPr lang="en-US" dirty="0">
                <a:solidFill>
                  <a:srgbClr val="333333"/>
                </a:solidFill>
                <a:effectLst/>
                <a:latin typeface="Times New Roman" panose="02020603050405020304" pitchFamily="18" charset="0"/>
                <a:ea typeface="Calibri" panose="020F0502020204030204" pitchFamily="34" charset="0"/>
              </a:rPr>
              <a:t>.</a:t>
            </a:r>
            <a:endParaRPr lang="en-US"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359921126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See the source image">
            <a:extLst>
              <a:ext uri="{FF2B5EF4-FFF2-40B4-BE49-F238E27FC236}">
                <a16:creationId xmlns:a16="http://schemas.microsoft.com/office/drawing/2014/main" id="{ADEA50F3-812B-42A8-8A79-411F042B00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9056" y="898771"/>
            <a:ext cx="7365887" cy="43827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8636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Electrical Hazards</a:t>
            </a:r>
          </a:p>
        </p:txBody>
      </p:sp>
      <p:sp>
        <p:nvSpPr>
          <p:cNvPr id="3" name="Content Placeholder 2"/>
          <p:cNvSpPr>
            <a:spLocks noGrp="1"/>
          </p:cNvSpPr>
          <p:nvPr>
            <p:ph idx="1"/>
          </p:nvPr>
        </p:nvSpPr>
        <p:spPr>
          <a:xfrm>
            <a:off x="685800" y="1295401"/>
            <a:ext cx="7772400" cy="4191000"/>
          </a:xfrm>
        </p:spPr>
        <p:txBody>
          <a:bodyPr/>
          <a:lstStyle/>
          <a:p>
            <a:pPr marL="0" indent="0">
              <a:buNone/>
            </a:pPr>
            <a:r>
              <a:rPr lang="en-US"/>
              <a:t>Examples of electrical hazards that could cause workers to be electrocuted:</a:t>
            </a:r>
          </a:p>
          <a:p>
            <a:endParaRPr lang="en-US"/>
          </a:p>
          <a:p>
            <a:r>
              <a:rPr lang="en-US" u="sng">
                <a:hlinkClick r:id="rId3"/>
              </a:rPr>
              <a:t>https://www.osha.gov/video/shipyard_accidents/08_welder_electrocuted.html</a:t>
            </a:r>
            <a:endParaRPr lang="en-US"/>
          </a:p>
          <a:p>
            <a:pPr marL="0" indent="0">
              <a:buNone/>
            </a:pPr>
            <a:endParaRPr lang="en-US"/>
          </a:p>
          <a:p>
            <a:r>
              <a:rPr lang="en-US" u="sng">
                <a:hlinkClick r:id="rId4"/>
              </a:rPr>
              <a:t>https://www.osha.gov/video/shipyard_accidents/15_lockout_tagout_failure.html</a:t>
            </a:r>
            <a:endParaRPr lang="en-US"/>
          </a:p>
          <a:p>
            <a:endParaRPr lang="en-US"/>
          </a:p>
        </p:txBody>
      </p:sp>
    </p:spTree>
    <p:extLst>
      <p:ext uri="{BB962C8B-B14F-4D97-AF65-F5344CB8AC3E}">
        <p14:creationId xmlns:p14="http://schemas.microsoft.com/office/powerpoint/2010/main" val="32894443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Electrical Hazards</a:t>
            </a:r>
          </a:p>
        </p:txBody>
      </p:sp>
      <p:sp>
        <p:nvSpPr>
          <p:cNvPr id="3" name="Content Placeholder 2"/>
          <p:cNvSpPr>
            <a:spLocks noGrp="1"/>
          </p:cNvSpPr>
          <p:nvPr>
            <p:ph idx="1"/>
          </p:nvPr>
        </p:nvSpPr>
        <p:spPr>
          <a:xfrm>
            <a:off x="1219200" y="1181099"/>
            <a:ext cx="5181600" cy="4495801"/>
          </a:xfrm>
        </p:spPr>
        <p:txBody>
          <a:bodyPr/>
          <a:lstStyle/>
          <a:p>
            <a:pPr marL="0" indent="0">
              <a:buNone/>
            </a:pPr>
            <a:r>
              <a:rPr lang="en-US" b="1"/>
              <a:t>BE SAFE:</a:t>
            </a:r>
          </a:p>
          <a:p>
            <a:r>
              <a:rPr lang="en-US" sz="2800" b="1"/>
              <a:t>B</a:t>
            </a:r>
            <a:r>
              <a:rPr lang="en-US" sz="2800"/>
              <a:t>urns</a:t>
            </a:r>
          </a:p>
          <a:p>
            <a:r>
              <a:rPr lang="en-US" sz="2800" b="1"/>
              <a:t>E</a:t>
            </a:r>
            <a:r>
              <a:rPr lang="en-US" sz="2800"/>
              <a:t>lectrocution</a:t>
            </a:r>
          </a:p>
          <a:p>
            <a:r>
              <a:rPr lang="en-US" sz="2800" b="1"/>
              <a:t>S</a:t>
            </a:r>
            <a:r>
              <a:rPr lang="en-US" sz="2800"/>
              <a:t>hock</a:t>
            </a:r>
          </a:p>
          <a:p>
            <a:r>
              <a:rPr lang="en-US" sz="2800" b="1"/>
              <a:t>A</a:t>
            </a:r>
            <a:r>
              <a:rPr lang="en-US" sz="2800"/>
              <a:t>rc flash/arc blast</a:t>
            </a:r>
          </a:p>
          <a:p>
            <a:r>
              <a:rPr lang="en-US" sz="2800" b="1"/>
              <a:t>F</a:t>
            </a:r>
            <a:r>
              <a:rPr lang="en-US" sz="2800"/>
              <a:t>ire</a:t>
            </a:r>
          </a:p>
          <a:p>
            <a:r>
              <a:rPr lang="en-US" sz="2800" b="1"/>
              <a:t>E</a:t>
            </a:r>
            <a:r>
              <a:rPr lang="en-US" sz="2800"/>
              <a:t>xplosions</a:t>
            </a:r>
          </a:p>
          <a:p>
            <a:endParaRPr lang="en-US"/>
          </a:p>
        </p:txBody>
      </p:sp>
    </p:spTree>
    <p:extLst>
      <p:ext uri="{BB962C8B-B14F-4D97-AF65-F5344CB8AC3E}">
        <p14:creationId xmlns:p14="http://schemas.microsoft.com/office/powerpoint/2010/main" val="35346431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b="1" kern="1200">
                <a:latin typeface="Tahoma" pitchFamily="34" charset="0"/>
                <a:ea typeface="+mj-ea"/>
                <a:cs typeface="Tahoma" pitchFamily="34" charset="0"/>
              </a:rPr>
              <a:t>Electrical Hazards</a:t>
            </a:r>
          </a:p>
        </p:txBody>
      </p:sp>
      <p:sp>
        <p:nvSpPr>
          <p:cNvPr id="5" name="TextBox 4"/>
          <p:cNvSpPr txBox="1"/>
          <p:nvPr/>
        </p:nvSpPr>
        <p:spPr>
          <a:xfrm>
            <a:off x="6547803" y="4276987"/>
            <a:ext cx="941070" cy="266699"/>
          </a:xfrm>
          <a:prstGeom prst="rect">
            <a:avLst/>
          </a:prstGeom>
        </p:spPr>
        <p:txBody>
          <a:bodyPr rtlCol="0">
            <a:normAutofit/>
          </a:bodyPr>
          <a:lstStyle/>
          <a:p>
            <a:pPr>
              <a:spcBef>
                <a:spcPct val="20000"/>
              </a:spcBef>
              <a:buFont typeface="Arial" pitchFamily="34" charset="0"/>
            </a:pPr>
            <a:r>
              <a:rPr lang="en-US" sz="900" dirty="0">
                <a:latin typeface="Tahoma" pitchFamily="34" charset="0"/>
                <a:cs typeface="Tahoma" pitchFamily="34" charset="0"/>
              </a:rPr>
              <a:t>Source: OSHA</a:t>
            </a:r>
          </a:p>
        </p:txBody>
      </p:sp>
      <p:graphicFrame>
        <p:nvGraphicFramePr>
          <p:cNvPr id="8" name="Content Placeholder 2">
            <a:extLst>
              <a:ext uri="{FF2B5EF4-FFF2-40B4-BE49-F238E27FC236}">
                <a16:creationId xmlns:a16="http://schemas.microsoft.com/office/drawing/2014/main" id="{53E04905-1EBA-3990-A4D7-90ED378DD537}"/>
              </a:ext>
            </a:extLst>
          </p:cNvPr>
          <p:cNvGraphicFramePr>
            <a:graphicFrameLocks noGrp="1"/>
          </p:cNvGraphicFramePr>
          <p:nvPr>
            <p:ph sz="half" idx="1"/>
            <p:extLst>
              <p:ext uri="{D42A27DB-BD31-4B8C-83A1-F6EECF244321}">
                <p14:modId xmlns:p14="http://schemas.microsoft.com/office/powerpoint/2010/main" val="1457345889"/>
              </p:ext>
            </p:extLst>
          </p:nvPr>
        </p:nvGraphicFramePr>
        <p:xfrm>
          <a:off x="457200" y="1447801"/>
          <a:ext cx="4038600"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Picture 8">
            <a:extLst>
              <a:ext uri="{FF2B5EF4-FFF2-40B4-BE49-F238E27FC236}">
                <a16:creationId xmlns:a16="http://schemas.microsoft.com/office/drawing/2014/main" id="{532A1B13-87AE-BA01-6332-BF94EC28939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226361" y="1812738"/>
            <a:ext cx="3583955" cy="2222052"/>
          </a:xfrm>
          <a:prstGeom prst="rect">
            <a:avLst/>
          </a:prstGeom>
          <a:ln>
            <a:solidFill>
              <a:schemeClr val="tx1"/>
            </a:solidFill>
          </a:ln>
        </p:spPr>
      </p:pic>
    </p:spTree>
    <p:extLst>
      <p:ext uri="{BB962C8B-B14F-4D97-AF65-F5344CB8AC3E}">
        <p14:creationId xmlns:p14="http://schemas.microsoft.com/office/powerpoint/2010/main" val="365794175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1_ppt53C6.tmp">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Flow_SignoffStatus xmlns="90433dba-107d-4b9e-940f-3766d86c3499" xsi:nil="true"/>
    <upui xmlns="90433dba-107d-4b9e-940f-3766d86c3499" xsi:nil="true"/>
    <lcf76f155ced4ddcb4097134ff3c332f xmlns="90433dba-107d-4b9e-940f-3766d86c3499">
      <Terms xmlns="http://schemas.microsoft.com/office/infopath/2007/PartnerControls"/>
    </lcf76f155ced4ddcb4097134ff3c332f>
    <TaxCatchAll xmlns="a75f71b9-dc79-41da-af3d-5486b07b51b9"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A380C5B018611448A272E60A708E73D" ma:contentTypeVersion="27" ma:contentTypeDescription="Create a new document." ma:contentTypeScope="" ma:versionID="e6b2cc68000a1d11cdb0b77178762953">
  <xsd:schema xmlns:xsd="http://www.w3.org/2001/XMLSchema" xmlns:xs="http://www.w3.org/2001/XMLSchema" xmlns:p="http://schemas.microsoft.com/office/2006/metadata/properties" xmlns:ns2="90433dba-107d-4b9e-940f-3766d86c3499" xmlns:ns3="a75f71b9-dc79-41da-af3d-5486b07b51b9" targetNamespace="http://schemas.microsoft.com/office/2006/metadata/properties" ma:root="true" ma:fieldsID="319cfbd96392da77723cdcb4fbc301ca" ns2:_="" ns3:_="">
    <xsd:import namespace="90433dba-107d-4b9e-940f-3766d86c3499"/>
    <xsd:import namespace="a75f71b9-dc79-41da-af3d-5486b07b51b9"/>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_Flow_SignoffStatus" minOccurs="0"/>
                <xsd:element ref="ns2:MediaServiceDateTaken" minOccurs="0"/>
                <xsd:element ref="ns2:MediaServiceAutoTags" minOccurs="0"/>
                <xsd:element ref="ns2:MediaServiceLocation"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2:upui"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0433dba-107d-4b9e-940f-3766d86c3499" elementFormDefault="qualified">
    <xsd:import namespace="http://schemas.microsoft.com/office/2006/documentManagement/types"/>
    <xsd:import namespace="http://schemas.microsoft.com/office/infopath/2007/PartnerControls"/>
    <xsd:element name="MediaServiceMetadata" ma:index="4" nillable="true" ma:displayName="MediaServiceMetadata" ma:hidden="true" ma:internalName="MediaServiceMetadata" ma:readOnly="true">
      <xsd:simpleType>
        <xsd:restriction base="dms:Note"/>
      </xsd:simpleType>
    </xsd:element>
    <xsd:element name="MediaServiceFastMetadata" ma:index="5" nillable="true" ma:displayName="MediaServiceFastMetadata" ma:hidden="true" ma:internalName="MediaServiceFastMetadata" ma:readOnly="true">
      <xsd:simpleType>
        <xsd:restriction base="dms:Note"/>
      </xsd:simpleType>
    </xsd:element>
    <xsd:element name="_Flow_SignoffStatus" ma:index="12" nillable="true" ma:displayName="Sign-off status" ma:internalName="Sign_x002d_off_x0020_status">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upui" ma:index="21" nillable="true" ma:displayName="Text" ma:internalName="upui">
      <xsd:simpleType>
        <xsd:restriction base="dms:Text"/>
      </xsd:simpleType>
    </xsd:element>
    <xsd:element name="MediaLengthInSeconds" ma:index="22" nillable="true" ma:displayName="Length (seconds)"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e20c13d5-5b8a-4cc8-bd3b-7367e50cb768"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a75f71b9-dc79-41da-af3d-5486b07b51b9" elementFormDefault="qualified">
    <xsd:import namespace="http://schemas.microsoft.com/office/2006/documentManagement/types"/>
    <xsd:import namespace="http://schemas.microsoft.com/office/infopath/2007/PartnerControls"/>
    <xsd:element name="SharedWithUsers" ma:index="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7" nillable="true" ma:displayName="Shared With Details" ma:internalName="SharedWithDetails" ma:readOnly="true">
      <xsd:simpleType>
        <xsd:restriction base="dms:Note">
          <xsd:maxLength value="255"/>
        </xsd:restriction>
      </xsd:simpleType>
    </xsd:element>
    <xsd:element name="TaxCatchAll" ma:index="25" nillable="true" ma:displayName="Taxonomy Catch All Column" ma:hidden="true" ma:list="{1294b788-0b4e-4d40-a76c-d0ae428a09d6}" ma:internalName="TaxCatchAll" ma:showField="CatchAllData" ma:web="a75f71b9-dc79-41da-af3d-5486b07b51b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9"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FB11481-511E-4D14-BE56-3E8B80811160}">
  <ds:schemaRefs>
    <ds:schemaRef ds:uri="90433dba-107d-4b9e-940f-3766d86c3499"/>
    <ds:schemaRef ds:uri="http://schemas.microsoft.com/office/2006/documentManagement/types"/>
    <ds:schemaRef ds:uri="http://purl.org/dc/terms/"/>
    <ds:schemaRef ds:uri="http://www.w3.org/XML/1998/namespace"/>
    <ds:schemaRef ds:uri="http://schemas.microsoft.com/office/2006/metadata/properties"/>
    <ds:schemaRef ds:uri="http://schemas.microsoft.com/office/infopath/2007/PartnerControls"/>
    <ds:schemaRef ds:uri="http://purl.org/dc/dcmitype/"/>
    <ds:schemaRef ds:uri="http://purl.org/dc/elements/1.1/"/>
    <ds:schemaRef ds:uri="http://schemas.openxmlformats.org/package/2006/metadata/core-properties"/>
    <ds:schemaRef ds:uri="a75f71b9-dc79-41da-af3d-5486b07b51b9"/>
  </ds:schemaRefs>
</ds:datastoreItem>
</file>

<file path=customXml/itemProps2.xml><?xml version="1.0" encoding="utf-8"?>
<ds:datastoreItem xmlns:ds="http://schemas.openxmlformats.org/officeDocument/2006/customXml" ds:itemID="{BFAF7085-B9E3-4B45-8E26-DF6157482F6B}">
  <ds:schemaRefs>
    <ds:schemaRef ds:uri="http://schemas.microsoft.com/sharepoint/v3/contenttype/forms"/>
  </ds:schemaRefs>
</ds:datastoreItem>
</file>

<file path=customXml/itemProps3.xml><?xml version="1.0" encoding="utf-8"?>
<ds:datastoreItem xmlns:ds="http://schemas.openxmlformats.org/officeDocument/2006/customXml" ds:itemID="{424BEA2D-54BD-4E69-A857-B949AAC0840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0433dba-107d-4b9e-940f-3766d86c3499"/>
    <ds:schemaRef ds:uri="a75f71b9-dc79-41da-af3d-5486b07b51b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ppt1CD2.tmp</Template>
  <TotalTime>201</TotalTime>
  <Words>5657</Words>
  <Application>Microsoft Office PowerPoint</Application>
  <PresentationFormat>On-screen Show (4:3)</PresentationFormat>
  <Paragraphs>619</Paragraphs>
  <Slides>67</Slides>
  <Notes>54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67</vt:i4>
      </vt:variant>
    </vt:vector>
  </HeadingPairs>
  <TitlesOfParts>
    <vt:vector size="72" baseType="lpstr">
      <vt:lpstr>Arial</vt:lpstr>
      <vt:lpstr>Calibri</vt:lpstr>
      <vt:lpstr>Tahoma</vt:lpstr>
      <vt:lpstr>Times New Roman</vt:lpstr>
      <vt:lpstr>1_ppt53C6.tmp</vt:lpstr>
      <vt:lpstr>PowerPoint Presentation</vt:lpstr>
      <vt:lpstr>Electrical</vt:lpstr>
      <vt:lpstr>Introduction</vt:lpstr>
      <vt:lpstr>Introduction</vt:lpstr>
      <vt:lpstr>Introduction</vt:lpstr>
      <vt:lpstr>Electrical Hazards</vt:lpstr>
      <vt:lpstr>Electrical Hazards</vt:lpstr>
      <vt:lpstr>Electrical Hazards</vt:lpstr>
      <vt:lpstr>Electrical Hazards</vt:lpstr>
      <vt:lpstr>Electrical Hazards</vt:lpstr>
      <vt:lpstr>Electrical Hazards</vt:lpstr>
      <vt:lpstr>Electrical Hazards</vt:lpstr>
      <vt:lpstr>Electrical Hazards</vt:lpstr>
      <vt:lpstr>PowerPoint Presentation</vt:lpstr>
      <vt:lpstr>PowerPoint Presentation</vt:lpstr>
      <vt:lpstr>Electrical Hazards</vt:lpstr>
      <vt:lpstr>Electrical Hazards</vt:lpstr>
      <vt:lpstr>Electrical Hazards</vt:lpstr>
      <vt:lpstr>Electrical Hazards</vt:lpstr>
      <vt:lpstr>Electrical Hazards</vt:lpstr>
      <vt:lpstr>Types of Electrical Hazards</vt:lpstr>
      <vt:lpstr>Types of Electrical Hazards</vt:lpstr>
      <vt:lpstr>Types of Electrical Hazards</vt:lpstr>
      <vt:lpstr>Types of Electrical Hazards</vt:lpstr>
      <vt:lpstr>PowerPoint Presentation</vt:lpstr>
      <vt:lpstr>PowerPoint Presentation</vt:lpstr>
      <vt:lpstr>Types of Electrical Hazards</vt:lpstr>
      <vt:lpstr>PowerPoint Presentation</vt:lpstr>
      <vt:lpstr>Types of Electrical Hazards</vt:lpstr>
      <vt:lpstr>Types of Electrical Hazards</vt:lpstr>
      <vt:lpstr>Types of Electrical Hazards</vt:lpstr>
      <vt:lpstr>Types of Electrical Hazards</vt:lpstr>
      <vt:lpstr>Types of Electrical Hazards</vt:lpstr>
      <vt:lpstr>Types of Electrical Hazards</vt:lpstr>
      <vt:lpstr>Types of Electrical Hazards</vt:lpstr>
      <vt:lpstr>Electrical Protection Methods</vt:lpstr>
      <vt:lpstr>Electrical Protection Methods</vt:lpstr>
      <vt:lpstr>Electrical Protection Methods</vt:lpstr>
      <vt:lpstr>Electrical Protection Methods</vt:lpstr>
      <vt:lpstr>Electrical Protection Methods</vt:lpstr>
      <vt:lpstr>Electrical Protection Methods</vt:lpstr>
      <vt:lpstr>Electrical Protection Methods</vt:lpstr>
      <vt:lpstr>Electrical Protection Methods</vt:lpstr>
      <vt:lpstr>Electrical Protection Methods</vt:lpstr>
      <vt:lpstr>Electrical Protection Methods</vt:lpstr>
      <vt:lpstr>Electrical Protection Methods</vt:lpstr>
      <vt:lpstr>Electrical Protection Methods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Electrical Protection Methods</vt:lpstr>
      <vt:lpstr>PowerPoint Presentation</vt:lpstr>
      <vt:lpstr>What’s Wrong?</vt:lpstr>
      <vt:lpstr>What’s Wrong?</vt:lpstr>
      <vt:lpstr>Knowledge Check</vt:lpstr>
      <vt:lpstr>Knowledge Check</vt:lpstr>
      <vt:lpstr>Knowledge Check</vt:lpstr>
      <vt:lpstr>Knowledge Check</vt:lpstr>
      <vt:lpstr>Knowledge Check</vt:lpstr>
      <vt:lpstr>Knowledge Check</vt:lpstr>
      <vt:lpstr>Knowledge Check</vt:lpstr>
      <vt:lpstr>PowerPoint Presentation</vt:lpstr>
      <vt:lpstr>PowerPoint Presentation</vt:lpstr>
    </vt:vector>
  </TitlesOfParts>
  <Company>OSHA Outreach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Electrical Slide Presentation</dc:title>
  <dc:subject>Electrical</dc:subject>
  <dc:creator>OTIEC Resources Workgroup</dc:creator>
  <cp:lastModifiedBy>Jessica Harris</cp:lastModifiedBy>
  <cp:revision>9</cp:revision>
  <cp:lastPrinted>2015-02-02T21:25:01Z</cp:lastPrinted>
  <dcterms:created xsi:type="dcterms:W3CDTF">2009-02-10T20:09:14Z</dcterms:created>
  <dcterms:modified xsi:type="dcterms:W3CDTF">2024-02-22T17:40:23Z</dcterms:modified>
  <cp:category>General Industry Outreach Training</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0x0101008A380C5B018611448A272E60A708E73D</vt:lpwstr>
  </property>
  <property fmtid="{D5CDD505-2E9C-101B-9397-08002B2CF9AE}" pid="3" name="MediaServiceImageTags">
    <vt:lpwstr/>
  </property>
</Properties>
</file>