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Lst>
  <p:notesMasterIdLst>
    <p:notesMasterId r:id="rId56"/>
  </p:notesMasterIdLst>
  <p:handoutMasterIdLst>
    <p:handoutMasterId r:id="rId57"/>
  </p:handoutMasterIdLst>
  <p:sldIdLst>
    <p:sldId id="377" r:id="rId5"/>
    <p:sldId id="382" r:id="rId6"/>
    <p:sldId id="406" r:id="rId7"/>
    <p:sldId id="438" r:id="rId8"/>
    <p:sldId id="325" r:id="rId9"/>
    <p:sldId id="405" r:id="rId10"/>
    <p:sldId id="404" r:id="rId11"/>
    <p:sldId id="411" r:id="rId12"/>
    <p:sldId id="403" r:id="rId13"/>
    <p:sldId id="410" r:id="rId14"/>
    <p:sldId id="409" r:id="rId15"/>
    <p:sldId id="408" r:id="rId16"/>
    <p:sldId id="414" r:id="rId17"/>
    <p:sldId id="413" r:id="rId18"/>
    <p:sldId id="407" r:id="rId19"/>
    <p:sldId id="412" r:id="rId20"/>
    <p:sldId id="419" r:id="rId21"/>
    <p:sldId id="435" r:id="rId22"/>
    <p:sldId id="433" r:id="rId23"/>
    <p:sldId id="394" r:id="rId24"/>
    <p:sldId id="395" r:id="rId25"/>
    <p:sldId id="418" r:id="rId26"/>
    <p:sldId id="417" r:id="rId27"/>
    <p:sldId id="416" r:id="rId28"/>
    <p:sldId id="415" r:id="rId29"/>
    <p:sldId id="420" r:id="rId30"/>
    <p:sldId id="391" r:id="rId31"/>
    <p:sldId id="392" r:id="rId32"/>
    <p:sldId id="425" r:id="rId33"/>
    <p:sldId id="424" r:id="rId34"/>
    <p:sldId id="421" r:id="rId35"/>
    <p:sldId id="423" r:id="rId36"/>
    <p:sldId id="422" r:id="rId37"/>
    <p:sldId id="429" r:id="rId38"/>
    <p:sldId id="428" r:id="rId39"/>
    <p:sldId id="427" r:id="rId40"/>
    <p:sldId id="432" r:id="rId41"/>
    <p:sldId id="431" r:id="rId42"/>
    <p:sldId id="436" r:id="rId43"/>
    <p:sldId id="393" r:id="rId44"/>
    <p:sldId id="426" r:id="rId45"/>
    <p:sldId id="430" r:id="rId46"/>
    <p:sldId id="387" r:id="rId47"/>
    <p:sldId id="396" r:id="rId48"/>
    <p:sldId id="397" r:id="rId49"/>
    <p:sldId id="398" r:id="rId50"/>
    <p:sldId id="399" r:id="rId51"/>
    <p:sldId id="400" r:id="rId52"/>
    <p:sldId id="401" r:id="rId53"/>
    <p:sldId id="437" r:id="rId54"/>
    <p:sldId id="384" r:id="rId55"/>
  </p:sldIdLst>
  <p:sldSz cx="9144000" cy="6858000" type="screen4x3"/>
  <p:notesSz cx="7315200" cy="9601200"/>
  <p:custDataLst>
    <p:tags r:id="rId58"/>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FF3300"/>
    <a:srgbClr val="EAEAEA"/>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BC05BF-1C9A-41AE-BC7F-ADBF4E8A02F8}" v="4" dt="2022-06-07T12:32:18.9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441" autoAdjust="0"/>
  </p:normalViewPr>
  <p:slideViewPr>
    <p:cSldViewPr snapToGrid="0">
      <p:cViewPr varScale="1">
        <p:scale>
          <a:sx n="52" d="100"/>
          <a:sy n="52" d="100"/>
        </p:scale>
        <p:origin x="2106" y="72"/>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gs" Target="tags/tag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urtis R. Devillers" userId="e13660d1-5c8f-4d58-b997-cf7d5f8eeb3c" providerId="ADAL" clId="{EACD6266-0FE2-44A8-864F-F0BAEFCE8720}"/>
    <pc:docChg chg="undo custSel addSld delSld modSld sldOrd delMainMaster">
      <pc:chgData name="Curtis R. Devillers" userId="e13660d1-5c8f-4d58-b997-cf7d5f8eeb3c" providerId="ADAL" clId="{EACD6266-0FE2-44A8-864F-F0BAEFCE8720}" dt="2021-02-19T12:51:49.681" v="1375" actId="2696"/>
      <pc:docMkLst>
        <pc:docMk/>
      </pc:docMkLst>
      <pc:sldChg chg="modSp del mod ord">
        <pc:chgData name="Curtis R. Devillers" userId="e13660d1-5c8f-4d58-b997-cf7d5f8eeb3c" providerId="ADAL" clId="{EACD6266-0FE2-44A8-864F-F0BAEFCE8720}" dt="2021-02-19T12:51:36.595" v="1370" actId="2696"/>
        <pc:sldMkLst>
          <pc:docMk/>
          <pc:sldMk cId="0" sldId="257"/>
        </pc:sldMkLst>
        <pc:spChg chg="mod">
          <ac:chgData name="Curtis R. Devillers" userId="e13660d1-5c8f-4d58-b997-cf7d5f8eeb3c" providerId="ADAL" clId="{EACD6266-0FE2-44A8-864F-F0BAEFCE8720}" dt="2021-02-17T14:40:37.308" v="1" actId="20577"/>
          <ac:spMkLst>
            <pc:docMk/>
            <pc:sldMk cId="0" sldId="257"/>
            <ac:spMk id="3078" creationId="{0F78738B-206B-477F-B74A-DA518D65320F}"/>
          </ac:spMkLst>
        </pc:spChg>
      </pc:sldChg>
      <pc:sldChg chg="del ord">
        <pc:chgData name="Curtis R. Devillers" userId="e13660d1-5c8f-4d58-b997-cf7d5f8eeb3c" providerId="ADAL" clId="{EACD6266-0FE2-44A8-864F-F0BAEFCE8720}" dt="2021-02-19T12:51:41.919" v="1372" actId="2696"/>
        <pc:sldMkLst>
          <pc:docMk/>
          <pc:sldMk cId="0" sldId="258"/>
        </pc:sldMkLst>
      </pc:sldChg>
      <pc:sldChg chg="del">
        <pc:chgData name="Curtis R. Devillers" userId="e13660d1-5c8f-4d58-b997-cf7d5f8eeb3c" providerId="ADAL" clId="{EACD6266-0FE2-44A8-864F-F0BAEFCE8720}" dt="2021-02-19T12:42:16.675" v="1313" actId="2696"/>
        <pc:sldMkLst>
          <pc:docMk/>
          <pc:sldMk cId="0" sldId="262"/>
        </pc:sldMkLst>
      </pc:sldChg>
      <pc:sldChg chg="del">
        <pc:chgData name="Curtis R. Devillers" userId="e13660d1-5c8f-4d58-b997-cf7d5f8eeb3c" providerId="ADAL" clId="{EACD6266-0FE2-44A8-864F-F0BAEFCE8720}" dt="2021-02-19T12:45:15.314" v="1329" actId="2696"/>
        <pc:sldMkLst>
          <pc:docMk/>
          <pc:sldMk cId="0" sldId="277"/>
        </pc:sldMkLst>
      </pc:sldChg>
      <pc:sldChg chg="del">
        <pc:chgData name="Curtis R. Devillers" userId="e13660d1-5c8f-4d58-b997-cf7d5f8eeb3c" providerId="ADAL" clId="{EACD6266-0FE2-44A8-864F-F0BAEFCE8720}" dt="2021-02-19T12:47:20.030" v="1341" actId="2696"/>
        <pc:sldMkLst>
          <pc:docMk/>
          <pc:sldMk cId="0" sldId="287"/>
        </pc:sldMkLst>
      </pc:sldChg>
      <pc:sldChg chg="del">
        <pc:chgData name="Curtis R. Devillers" userId="e13660d1-5c8f-4d58-b997-cf7d5f8eeb3c" providerId="ADAL" clId="{EACD6266-0FE2-44A8-864F-F0BAEFCE8720}" dt="2021-02-19T12:48:04.450" v="1347" actId="2696"/>
        <pc:sldMkLst>
          <pc:docMk/>
          <pc:sldMk cId="0" sldId="288"/>
        </pc:sldMkLst>
      </pc:sldChg>
      <pc:sldChg chg="del ord">
        <pc:chgData name="Curtis R. Devillers" userId="e13660d1-5c8f-4d58-b997-cf7d5f8eeb3c" providerId="ADAL" clId="{EACD6266-0FE2-44A8-864F-F0BAEFCE8720}" dt="2021-02-19T12:51:46.749" v="1374" actId="2696"/>
        <pc:sldMkLst>
          <pc:docMk/>
          <pc:sldMk cId="0" sldId="292"/>
        </pc:sldMkLst>
      </pc:sldChg>
      <pc:sldChg chg="del">
        <pc:chgData name="Curtis R. Devillers" userId="e13660d1-5c8f-4d58-b997-cf7d5f8eeb3c" providerId="ADAL" clId="{EACD6266-0FE2-44A8-864F-F0BAEFCE8720}" dt="2021-02-19T12:49:31.196" v="1354" actId="2696"/>
        <pc:sldMkLst>
          <pc:docMk/>
          <pc:sldMk cId="0" sldId="298"/>
        </pc:sldMkLst>
      </pc:sldChg>
      <pc:sldChg chg="del ord">
        <pc:chgData name="Curtis R. Devillers" userId="e13660d1-5c8f-4d58-b997-cf7d5f8eeb3c" providerId="ADAL" clId="{EACD6266-0FE2-44A8-864F-F0BAEFCE8720}" dt="2021-02-19T12:51:39.249" v="1371" actId="2696"/>
        <pc:sldMkLst>
          <pc:docMk/>
          <pc:sldMk cId="0" sldId="299"/>
        </pc:sldMkLst>
      </pc:sldChg>
      <pc:sldChg chg="del ord">
        <pc:chgData name="Curtis R. Devillers" userId="e13660d1-5c8f-4d58-b997-cf7d5f8eeb3c" providerId="ADAL" clId="{EACD6266-0FE2-44A8-864F-F0BAEFCE8720}" dt="2021-02-19T12:51:44.441" v="1373" actId="2696"/>
        <pc:sldMkLst>
          <pc:docMk/>
          <pc:sldMk cId="0" sldId="300"/>
        </pc:sldMkLst>
      </pc:sldChg>
      <pc:sldChg chg="del">
        <pc:chgData name="Curtis R. Devillers" userId="e13660d1-5c8f-4d58-b997-cf7d5f8eeb3c" providerId="ADAL" clId="{EACD6266-0FE2-44A8-864F-F0BAEFCE8720}" dt="2021-02-19T12:42:42.777" v="1316" actId="2696"/>
        <pc:sldMkLst>
          <pc:docMk/>
          <pc:sldMk cId="0" sldId="303"/>
        </pc:sldMkLst>
      </pc:sldChg>
      <pc:sldChg chg="del">
        <pc:chgData name="Curtis R. Devillers" userId="e13660d1-5c8f-4d58-b997-cf7d5f8eeb3c" providerId="ADAL" clId="{EACD6266-0FE2-44A8-864F-F0BAEFCE8720}" dt="2021-02-19T12:45:06.088" v="1328" actId="2696"/>
        <pc:sldMkLst>
          <pc:docMk/>
          <pc:sldMk cId="0" sldId="308"/>
        </pc:sldMkLst>
      </pc:sldChg>
      <pc:sldChg chg="del">
        <pc:chgData name="Curtis R. Devillers" userId="e13660d1-5c8f-4d58-b997-cf7d5f8eeb3c" providerId="ADAL" clId="{EACD6266-0FE2-44A8-864F-F0BAEFCE8720}" dt="2021-02-19T12:47:25.677" v="1342" actId="2696"/>
        <pc:sldMkLst>
          <pc:docMk/>
          <pc:sldMk cId="0" sldId="309"/>
        </pc:sldMkLst>
      </pc:sldChg>
      <pc:sldChg chg="del">
        <pc:chgData name="Curtis R. Devillers" userId="e13660d1-5c8f-4d58-b997-cf7d5f8eeb3c" providerId="ADAL" clId="{EACD6266-0FE2-44A8-864F-F0BAEFCE8720}" dt="2021-02-19T12:48:11.607" v="1348" actId="2696"/>
        <pc:sldMkLst>
          <pc:docMk/>
          <pc:sldMk cId="0" sldId="310"/>
        </pc:sldMkLst>
      </pc:sldChg>
      <pc:sldChg chg="del ord">
        <pc:chgData name="Curtis R. Devillers" userId="e13660d1-5c8f-4d58-b997-cf7d5f8eeb3c" providerId="ADAL" clId="{EACD6266-0FE2-44A8-864F-F0BAEFCE8720}" dt="2021-02-19T12:51:49.681" v="1375" actId="2696"/>
        <pc:sldMkLst>
          <pc:docMk/>
          <pc:sldMk cId="0" sldId="315"/>
        </pc:sldMkLst>
      </pc:sldChg>
      <pc:sldChg chg="del">
        <pc:chgData name="Curtis R. Devillers" userId="e13660d1-5c8f-4d58-b997-cf7d5f8eeb3c" providerId="ADAL" clId="{EACD6266-0FE2-44A8-864F-F0BAEFCE8720}" dt="2021-02-19T12:49:35.063" v="1355" actId="2696"/>
        <pc:sldMkLst>
          <pc:docMk/>
          <pc:sldMk cId="0" sldId="318"/>
        </pc:sldMkLst>
      </pc:sldChg>
      <pc:sldChg chg="del">
        <pc:chgData name="Curtis R. Devillers" userId="e13660d1-5c8f-4d58-b997-cf7d5f8eeb3c" providerId="ADAL" clId="{EACD6266-0FE2-44A8-864F-F0BAEFCE8720}" dt="2021-02-19T12:51:16.977" v="1363" actId="2696"/>
        <pc:sldMkLst>
          <pc:docMk/>
          <pc:sldMk cId="0" sldId="321"/>
        </pc:sldMkLst>
      </pc:sldChg>
      <pc:sldChg chg="del">
        <pc:chgData name="Curtis R. Devillers" userId="e13660d1-5c8f-4d58-b997-cf7d5f8eeb3c" providerId="ADAL" clId="{EACD6266-0FE2-44A8-864F-F0BAEFCE8720}" dt="2021-02-19T12:51:25.058" v="1366" actId="2696"/>
        <pc:sldMkLst>
          <pc:docMk/>
          <pc:sldMk cId="0" sldId="322"/>
        </pc:sldMkLst>
      </pc:sldChg>
      <pc:sldChg chg="del">
        <pc:chgData name="Curtis R. Devillers" userId="e13660d1-5c8f-4d58-b997-cf7d5f8eeb3c" providerId="ADAL" clId="{EACD6266-0FE2-44A8-864F-F0BAEFCE8720}" dt="2021-02-19T12:39:45.251" v="1297" actId="2696"/>
        <pc:sldMkLst>
          <pc:docMk/>
          <pc:sldMk cId="0" sldId="323"/>
        </pc:sldMkLst>
      </pc:sldChg>
      <pc:sldChg chg="del">
        <pc:chgData name="Curtis R. Devillers" userId="e13660d1-5c8f-4d58-b997-cf7d5f8eeb3c" providerId="ADAL" clId="{EACD6266-0FE2-44A8-864F-F0BAEFCE8720}" dt="2021-02-19T12:41:37.320" v="1307" actId="2696"/>
        <pc:sldMkLst>
          <pc:docMk/>
          <pc:sldMk cId="0" sldId="324"/>
        </pc:sldMkLst>
      </pc:sldChg>
      <pc:sldChg chg="addSp delSp modSp add mod ord">
        <pc:chgData name="Curtis R. Devillers" userId="e13660d1-5c8f-4d58-b997-cf7d5f8eeb3c" providerId="ADAL" clId="{EACD6266-0FE2-44A8-864F-F0BAEFCE8720}" dt="2021-02-17T15:25:33.544" v="206"/>
        <pc:sldMkLst>
          <pc:docMk/>
          <pc:sldMk cId="2936473166" sldId="325"/>
        </pc:sldMkLst>
        <pc:spChg chg="del">
          <ac:chgData name="Curtis R. Devillers" userId="e13660d1-5c8f-4d58-b997-cf7d5f8eeb3c" providerId="ADAL" clId="{EACD6266-0FE2-44A8-864F-F0BAEFCE8720}" dt="2021-02-17T15:24:16.719" v="198" actId="21"/>
          <ac:spMkLst>
            <pc:docMk/>
            <pc:sldMk cId="2936473166" sldId="325"/>
            <ac:spMk id="2" creationId="{718604F1-811C-4788-8544-CD20717B55EF}"/>
          </ac:spMkLst>
        </pc:spChg>
        <pc:spChg chg="add mod">
          <ac:chgData name="Curtis R. Devillers" userId="e13660d1-5c8f-4d58-b997-cf7d5f8eeb3c" providerId="ADAL" clId="{EACD6266-0FE2-44A8-864F-F0BAEFCE8720}" dt="2021-02-17T15:24:32.680" v="199"/>
          <ac:spMkLst>
            <pc:docMk/>
            <pc:sldMk cId="2936473166" sldId="325"/>
            <ac:spMk id="6" creationId="{1FA87DD1-7C52-4575-8953-FC3A9A5C48F7}"/>
          </ac:spMkLst>
        </pc:spChg>
        <pc:spChg chg="add mod">
          <ac:chgData name="Curtis R. Devillers" userId="e13660d1-5c8f-4d58-b997-cf7d5f8eeb3c" providerId="ADAL" clId="{EACD6266-0FE2-44A8-864F-F0BAEFCE8720}" dt="2021-02-17T15:25:24.885" v="204" actId="404"/>
          <ac:spMkLst>
            <pc:docMk/>
            <pc:sldMk cId="2936473166" sldId="325"/>
            <ac:spMk id="7" creationId="{5DC56FBF-724F-414F-B26B-3793CFB59C13}"/>
          </ac:spMkLst>
        </pc:spChg>
      </pc:sldChg>
      <pc:sldChg chg="modSp del mod ord">
        <pc:chgData name="Curtis R. Devillers" userId="e13660d1-5c8f-4d58-b997-cf7d5f8eeb3c" providerId="ADAL" clId="{EACD6266-0FE2-44A8-864F-F0BAEFCE8720}" dt="2021-02-17T15:02:24.700" v="83" actId="1076"/>
        <pc:sldMkLst>
          <pc:docMk/>
          <pc:sldMk cId="656047343" sldId="377"/>
        </pc:sldMkLst>
        <pc:spChg chg="mod">
          <ac:chgData name="Curtis R. Devillers" userId="e13660d1-5c8f-4d58-b997-cf7d5f8eeb3c" providerId="ADAL" clId="{EACD6266-0FE2-44A8-864F-F0BAEFCE8720}" dt="2021-02-17T15:02:24.700" v="83" actId="1076"/>
          <ac:spMkLst>
            <pc:docMk/>
            <pc:sldMk cId="656047343" sldId="377"/>
            <ac:spMk id="4" creationId="{1AC082F0-E8B1-4F3B-8D54-466526042C51}"/>
          </ac:spMkLst>
        </pc:spChg>
        <pc:picChg chg="mod">
          <ac:chgData name="Curtis R. Devillers" userId="e13660d1-5c8f-4d58-b997-cf7d5f8eeb3c" providerId="ADAL" clId="{EACD6266-0FE2-44A8-864F-F0BAEFCE8720}" dt="2021-02-17T15:02:07.584" v="79" actId="1076"/>
          <ac:picMkLst>
            <pc:docMk/>
            <pc:sldMk cId="656047343" sldId="377"/>
            <ac:picMk id="5" creationId="{6CB2D6AE-FFA7-45A6-B43F-79BD9E4DB521}"/>
          </ac:picMkLst>
        </pc:picChg>
      </pc:sldChg>
      <pc:sldChg chg="addSp delSp modSp mod delAnim modAnim">
        <pc:chgData name="Curtis R. Devillers" userId="e13660d1-5c8f-4d58-b997-cf7d5f8eeb3c" providerId="ADAL" clId="{EACD6266-0FE2-44A8-864F-F0BAEFCE8720}" dt="2021-02-17T15:20:15.894" v="171"/>
        <pc:sldMkLst>
          <pc:docMk/>
          <pc:sldMk cId="1448621499" sldId="382"/>
        </pc:sldMkLst>
        <pc:spChg chg="mod">
          <ac:chgData name="Curtis R. Devillers" userId="e13660d1-5c8f-4d58-b997-cf7d5f8eeb3c" providerId="ADAL" clId="{EACD6266-0FE2-44A8-864F-F0BAEFCE8720}" dt="2021-02-17T14:58:35.245" v="7" actId="1076"/>
          <ac:spMkLst>
            <pc:docMk/>
            <pc:sldMk cId="1448621499" sldId="382"/>
            <ac:spMk id="2" creationId="{88FD9E5F-3BEB-48C2-B533-9991E2EA20E6}"/>
          </ac:spMkLst>
        </pc:spChg>
        <pc:spChg chg="del">
          <ac:chgData name="Curtis R. Devillers" userId="e13660d1-5c8f-4d58-b997-cf7d5f8eeb3c" providerId="ADAL" clId="{EACD6266-0FE2-44A8-864F-F0BAEFCE8720}" dt="2021-02-17T14:59:15.108" v="13" actId="21"/>
          <ac:spMkLst>
            <pc:docMk/>
            <pc:sldMk cId="1448621499" sldId="382"/>
            <ac:spMk id="8" creationId="{0F645092-B1BC-4076-8AFF-9DE432A24CC4}"/>
          </ac:spMkLst>
        </pc:spChg>
        <pc:spChg chg="del">
          <ac:chgData name="Curtis R. Devillers" userId="e13660d1-5c8f-4d58-b997-cf7d5f8eeb3c" providerId="ADAL" clId="{EACD6266-0FE2-44A8-864F-F0BAEFCE8720}" dt="2021-02-17T14:59:09.215" v="12" actId="21"/>
          <ac:spMkLst>
            <pc:docMk/>
            <pc:sldMk cId="1448621499" sldId="382"/>
            <ac:spMk id="10" creationId="{CA44253B-EC98-4E0A-977E-3ED9639870AA}"/>
          </ac:spMkLst>
        </pc:spChg>
        <pc:spChg chg="add mod">
          <ac:chgData name="Curtis R. Devillers" userId="e13660d1-5c8f-4d58-b997-cf7d5f8eeb3c" providerId="ADAL" clId="{EACD6266-0FE2-44A8-864F-F0BAEFCE8720}" dt="2021-02-17T15:03:23.252" v="96" actId="20577"/>
          <ac:spMkLst>
            <pc:docMk/>
            <pc:sldMk cId="1448621499" sldId="382"/>
            <ac:spMk id="11" creationId="{E815D408-6F9C-47ED-8E34-38564BE740CB}"/>
          </ac:spMkLst>
        </pc:spChg>
        <pc:spChg chg="add mod">
          <ac:chgData name="Curtis R. Devillers" userId="e13660d1-5c8f-4d58-b997-cf7d5f8eeb3c" providerId="ADAL" clId="{EACD6266-0FE2-44A8-864F-F0BAEFCE8720}" dt="2021-02-17T15:03:36.431" v="100" actId="1076"/>
          <ac:spMkLst>
            <pc:docMk/>
            <pc:sldMk cId="1448621499" sldId="382"/>
            <ac:spMk id="12" creationId="{5B780A99-C0FA-4003-A7E5-79C4E0CE6ADF}"/>
          </ac:spMkLst>
        </pc:spChg>
        <pc:spChg chg="del">
          <ac:chgData name="Curtis R. Devillers" userId="e13660d1-5c8f-4d58-b997-cf7d5f8eeb3c" providerId="ADAL" clId="{EACD6266-0FE2-44A8-864F-F0BAEFCE8720}" dt="2021-02-17T14:59:05.581" v="11" actId="21"/>
          <ac:spMkLst>
            <pc:docMk/>
            <pc:sldMk cId="1448621499" sldId="382"/>
            <ac:spMk id="13" creationId="{C40BE830-B630-45AA-8F85-96CA07A34A0E}"/>
          </ac:spMkLst>
        </pc:spChg>
        <pc:spChg chg="del">
          <ac:chgData name="Curtis R. Devillers" userId="e13660d1-5c8f-4d58-b997-cf7d5f8eeb3c" providerId="ADAL" clId="{EACD6266-0FE2-44A8-864F-F0BAEFCE8720}" dt="2021-02-17T14:59:01.852" v="10" actId="21"/>
          <ac:spMkLst>
            <pc:docMk/>
            <pc:sldMk cId="1448621499" sldId="382"/>
            <ac:spMk id="14" creationId="{4C500389-069D-446B-9F65-01EAAD3DFD63}"/>
          </ac:spMkLst>
        </pc:spChg>
        <pc:spChg chg="del">
          <ac:chgData name="Curtis R. Devillers" userId="e13660d1-5c8f-4d58-b997-cf7d5f8eeb3c" providerId="ADAL" clId="{EACD6266-0FE2-44A8-864F-F0BAEFCE8720}" dt="2021-02-17T14:58:56.092" v="9" actId="21"/>
          <ac:spMkLst>
            <pc:docMk/>
            <pc:sldMk cId="1448621499" sldId="382"/>
            <ac:spMk id="16" creationId="{398C3708-B730-45DB-B1C1-A58E8E3AE2FF}"/>
          </ac:spMkLst>
        </pc:spChg>
        <pc:spChg chg="add mod">
          <ac:chgData name="Curtis R. Devillers" userId="e13660d1-5c8f-4d58-b997-cf7d5f8eeb3c" providerId="ADAL" clId="{EACD6266-0FE2-44A8-864F-F0BAEFCE8720}" dt="2021-02-17T15:10:47.910" v="147" actId="12"/>
          <ac:spMkLst>
            <pc:docMk/>
            <pc:sldMk cId="1448621499" sldId="382"/>
            <ac:spMk id="17" creationId="{639FD290-7B83-4555-9B63-23F7AD047B8C}"/>
          </ac:spMkLst>
        </pc:spChg>
        <pc:spChg chg="del">
          <ac:chgData name="Curtis R. Devillers" userId="e13660d1-5c8f-4d58-b997-cf7d5f8eeb3c" providerId="ADAL" clId="{EACD6266-0FE2-44A8-864F-F0BAEFCE8720}" dt="2021-02-17T14:58:45.344" v="8" actId="21"/>
          <ac:spMkLst>
            <pc:docMk/>
            <pc:sldMk cId="1448621499" sldId="382"/>
            <ac:spMk id="18" creationId="{27F1A983-ADD6-47FE-9108-673664357C54}"/>
          </ac:spMkLst>
        </pc:spChg>
        <pc:spChg chg="add mod">
          <ac:chgData name="Curtis R. Devillers" userId="e13660d1-5c8f-4d58-b997-cf7d5f8eeb3c" providerId="ADAL" clId="{EACD6266-0FE2-44A8-864F-F0BAEFCE8720}" dt="2021-02-17T15:11:36.078" v="162" actId="6549"/>
          <ac:spMkLst>
            <pc:docMk/>
            <pc:sldMk cId="1448621499" sldId="382"/>
            <ac:spMk id="19" creationId="{BF975C68-5AE0-4909-99E6-B3C10ED28298}"/>
          </ac:spMkLst>
        </pc:spChg>
        <pc:spChg chg="add mod">
          <ac:chgData name="Curtis R. Devillers" userId="e13660d1-5c8f-4d58-b997-cf7d5f8eeb3c" providerId="ADAL" clId="{EACD6266-0FE2-44A8-864F-F0BAEFCE8720}" dt="2021-02-17T15:11:53.809" v="166" actId="1076"/>
          <ac:spMkLst>
            <pc:docMk/>
            <pc:sldMk cId="1448621499" sldId="382"/>
            <ac:spMk id="20" creationId="{BDF07474-5596-4F84-A87F-4A29B3BF7F54}"/>
          </ac:spMkLst>
        </pc:spChg>
        <pc:spChg chg="add mod">
          <ac:chgData name="Curtis R. Devillers" userId="e13660d1-5c8f-4d58-b997-cf7d5f8eeb3c" providerId="ADAL" clId="{EACD6266-0FE2-44A8-864F-F0BAEFCE8720}" dt="2021-02-17T15:11:58.271" v="167" actId="1076"/>
          <ac:spMkLst>
            <pc:docMk/>
            <pc:sldMk cId="1448621499" sldId="382"/>
            <ac:spMk id="22" creationId="{21D4AE1D-008E-4EFA-B9F9-9EEA3A30F7B7}"/>
          </ac:spMkLst>
        </pc:spChg>
        <pc:picChg chg="add mod">
          <ac:chgData name="Curtis R. Devillers" userId="e13660d1-5c8f-4d58-b997-cf7d5f8eeb3c" providerId="ADAL" clId="{EACD6266-0FE2-44A8-864F-F0BAEFCE8720}" dt="2021-02-17T15:08:41.321" v="106" actId="14100"/>
          <ac:picMkLst>
            <pc:docMk/>
            <pc:sldMk cId="1448621499" sldId="382"/>
            <ac:picMk id="6" creationId="{3C611E0A-A8FA-4A9B-8809-BC91985A9DCF}"/>
          </ac:picMkLst>
        </pc:picChg>
      </pc:sldChg>
      <pc:sldChg chg="add del ord">
        <pc:chgData name="Curtis R. Devillers" userId="e13660d1-5c8f-4d58-b997-cf7d5f8eeb3c" providerId="ADAL" clId="{EACD6266-0FE2-44A8-864F-F0BAEFCE8720}" dt="2021-02-19T12:49:44.332" v="1357" actId="2696"/>
        <pc:sldMkLst>
          <pc:docMk/>
          <pc:sldMk cId="3301159144" sldId="383"/>
        </pc:sldMkLst>
      </pc:sldChg>
      <pc:sldChg chg="addSp delSp modSp add mod ord setBg">
        <pc:chgData name="Curtis R. Devillers" userId="e13660d1-5c8f-4d58-b997-cf7d5f8eeb3c" providerId="ADAL" clId="{EACD6266-0FE2-44A8-864F-F0BAEFCE8720}" dt="2021-02-19T12:51:06.870" v="1362" actId="26606"/>
        <pc:sldMkLst>
          <pc:docMk/>
          <pc:sldMk cId="2082749929" sldId="384"/>
        </pc:sldMkLst>
        <pc:spChg chg="mod">
          <ac:chgData name="Curtis R. Devillers" userId="e13660d1-5c8f-4d58-b997-cf7d5f8eeb3c" providerId="ADAL" clId="{EACD6266-0FE2-44A8-864F-F0BAEFCE8720}" dt="2021-02-19T12:51:06.870" v="1362" actId="26606"/>
          <ac:spMkLst>
            <pc:docMk/>
            <pc:sldMk cId="2082749929" sldId="384"/>
            <ac:spMk id="2" creationId="{88FD9E5F-3BEB-48C2-B533-9991E2EA20E6}"/>
          </ac:spMkLst>
        </pc:spChg>
        <pc:spChg chg="mod ord">
          <ac:chgData name="Curtis R. Devillers" userId="e13660d1-5c8f-4d58-b997-cf7d5f8eeb3c" providerId="ADAL" clId="{EACD6266-0FE2-44A8-864F-F0BAEFCE8720}" dt="2021-02-19T12:51:06.870" v="1362" actId="26606"/>
          <ac:spMkLst>
            <pc:docMk/>
            <pc:sldMk cId="2082749929" sldId="384"/>
            <ac:spMk id="3" creationId="{05BBE7FF-A29F-453E-8E39-A5A30C361AF0}"/>
          </ac:spMkLst>
        </pc:spChg>
        <pc:spChg chg="add del">
          <ac:chgData name="Curtis R. Devillers" userId="e13660d1-5c8f-4d58-b997-cf7d5f8eeb3c" providerId="ADAL" clId="{EACD6266-0FE2-44A8-864F-F0BAEFCE8720}" dt="2021-02-19T12:50:59.521" v="1360" actId="26606"/>
          <ac:spMkLst>
            <pc:docMk/>
            <pc:sldMk cId="2082749929" sldId="384"/>
            <ac:spMk id="71" creationId="{3A397E3E-B90C-4D82-BAAA-36F7AC6A4565}"/>
          </ac:spMkLst>
        </pc:spChg>
        <pc:spChg chg="add del">
          <ac:chgData name="Curtis R. Devillers" userId="e13660d1-5c8f-4d58-b997-cf7d5f8eeb3c" providerId="ADAL" clId="{EACD6266-0FE2-44A8-864F-F0BAEFCE8720}" dt="2021-02-19T12:50:59.521" v="1360" actId="26606"/>
          <ac:spMkLst>
            <pc:docMk/>
            <pc:sldMk cId="2082749929" sldId="384"/>
            <ac:spMk id="85" creationId="{90A7F83A-9728-4030-8E45-9ECF1ABCCC12}"/>
          </ac:spMkLst>
        </pc:spChg>
        <pc:spChg chg="add del">
          <ac:chgData name="Curtis R. Devillers" userId="e13660d1-5c8f-4d58-b997-cf7d5f8eeb3c" providerId="ADAL" clId="{EACD6266-0FE2-44A8-864F-F0BAEFCE8720}" dt="2021-02-19T12:50:59.521" v="1360" actId="26606"/>
          <ac:spMkLst>
            <pc:docMk/>
            <pc:sldMk cId="2082749929" sldId="384"/>
            <ac:spMk id="87" creationId="{A2B5CBEA-F125-49B6-8335-227C325B112B}"/>
          </ac:spMkLst>
        </pc:spChg>
        <pc:spChg chg="add del">
          <ac:chgData name="Curtis R. Devillers" userId="e13660d1-5c8f-4d58-b997-cf7d5f8eeb3c" providerId="ADAL" clId="{EACD6266-0FE2-44A8-864F-F0BAEFCE8720}" dt="2021-02-19T12:50:59.521" v="1360" actId="26606"/>
          <ac:spMkLst>
            <pc:docMk/>
            <pc:sldMk cId="2082749929" sldId="384"/>
            <ac:spMk id="89" creationId="{FEA9761C-7BB2-45E5-A5DB-A0B35362454A}"/>
          </ac:spMkLst>
        </pc:spChg>
        <pc:spChg chg="add del">
          <ac:chgData name="Curtis R. Devillers" userId="e13660d1-5c8f-4d58-b997-cf7d5f8eeb3c" providerId="ADAL" clId="{EACD6266-0FE2-44A8-864F-F0BAEFCE8720}" dt="2021-02-19T12:50:59.521" v="1360" actId="26606"/>
          <ac:spMkLst>
            <pc:docMk/>
            <pc:sldMk cId="2082749929" sldId="384"/>
            <ac:spMk id="91" creationId="{4D1A5E71-B6B6-486A-8CDC-C7ABD9B903F6}"/>
          </ac:spMkLst>
        </pc:spChg>
        <pc:spChg chg="add del">
          <ac:chgData name="Curtis R. Devillers" userId="e13660d1-5c8f-4d58-b997-cf7d5f8eeb3c" providerId="ADAL" clId="{EACD6266-0FE2-44A8-864F-F0BAEFCE8720}" dt="2021-02-19T12:50:59.521" v="1360" actId="26606"/>
          <ac:spMkLst>
            <pc:docMk/>
            <pc:sldMk cId="2082749929" sldId="384"/>
            <ac:spMk id="93" creationId="{8E44D629-6B8E-4D88-A77E-149C0ED03498}"/>
          </ac:spMkLst>
        </pc:spChg>
        <pc:spChg chg="add del">
          <ac:chgData name="Curtis R. Devillers" userId="e13660d1-5c8f-4d58-b997-cf7d5f8eeb3c" providerId="ADAL" clId="{EACD6266-0FE2-44A8-864F-F0BAEFCE8720}" dt="2021-02-19T12:51:06.870" v="1362" actId="26606"/>
          <ac:spMkLst>
            <pc:docMk/>
            <pc:sldMk cId="2082749929" sldId="384"/>
            <ac:spMk id="1028" creationId="{74426AB7-D619-4515-962A-BC83909EC015}"/>
          </ac:spMkLst>
        </pc:spChg>
        <pc:spChg chg="add del">
          <ac:chgData name="Curtis R. Devillers" userId="e13660d1-5c8f-4d58-b997-cf7d5f8eeb3c" providerId="ADAL" clId="{EACD6266-0FE2-44A8-864F-F0BAEFCE8720}" dt="2021-02-19T12:51:06.870" v="1362" actId="26606"/>
          <ac:spMkLst>
            <pc:docMk/>
            <pc:sldMk cId="2082749929" sldId="384"/>
            <ac:spMk id="1029" creationId="{DE47DF98-723F-4AAC-ABCF-CACBC438F78F}"/>
          </ac:spMkLst>
        </pc:spChg>
        <pc:grpChg chg="add del">
          <ac:chgData name="Curtis R. Devillers" userId="e13660d1-5c8f-4d58-b997-cf7d5f8eeb3c" providerId="ADAL" clId="{EACD6266-0FE2-44A8-864F-F0BAEFCE8720}" dt="2021-02-19T12:50:59.521" v="1360" actId="26606"/>
          <ac:grpSpMkLst>
            <pc:docMk/>
            <pc:sldMk cId="2082749929" sldId="384"/>
            <ac:grpSpMk id="73" creationId="{0F0C2E5D-B08F-4A99-9D15-59D33148FE02}"/>
          </ac:grpSpMkLst>
        </pc:grpChg>
        <pc:grpChg chg="add del">
          <ac:chgData name="Curtis R. Devillers" userId="e13660d1-5c8f-4d58-b997-cf7d5f8eeb3c" providerId="ADAL" clId="{EACD6266-0FE2-44A8-864F-F0BAEFCE8720}" dt="2021-02-19T12:50:59.521" v="1360" actId="26606"/>
          <ac:grpSpMkLst>
            <pc:docMk/>
            <pc:sldMk cId="2082749929" sldId="384"/>
            <ac:grpSpMk id="81" creationId="{5499343D-E927-41D0-B997-E44A300C68D8}"/>
          </ac:grpSpMkLst>
        </pc:grpChg>
        <pc:grpChg chg="add del">
          <ac:chgData name="Curtis R. Devillers" userId="e13660d1-5c8f-4d58-b997-cf7d5f8eeb3c" providerId="ADAL" clId="{EACD6266-0FE2-44A8-864F-F0BAEFCE8720}" dt="2021-02-19T12:50:59.521" v="1360" actId="26606"/>
          <ac:grpSpMkLst>
            <pc:docMk/>
            <pc:sldMk cId="2082749929" sldId="384"/>
            <ac:grpSpMk id="95" creationId="{FB9739EB-7F66-433D-841F-AB3CD18700B7}"/>
          </ac:grpSpMkLst>
        </pc:grpChg>
        <pc:grpChg chg="add del">
          <ac:chgData name="Curtis R. Devillers" userId="e13660d1-5c8f-4d58-b997-cf7d5f8eeb3c" providerId="ADAL" clId="{EACD6266-0FE2-44A8-864F-F0BAEFCE8720}" dt="2021-02-19T12:50:59.521" v="1360" actId="26606"/>
          <ac:grpSpMkLst>
            <pc:docMk/>
            <pc:sldMk cId="2082749929" sldId="384"/>
            <ac:grpSpMk id="102" creationId="{8B6BCBAB-41A5-4D6D-8C9B-55E3AA6FCC21}"/>
          </ac:grpSpMkLst>
        </pc:grpChg>
        <pc:picChg chg="add mod">
          <ac:chgData name="Curtis R. Devillers" userId="e13660d1-5c8f-4d58-b997-cf7d5f8eeb3c" providerId="ADAL" clId="{EACD6266-0FE2-44A8-864F-F0BAEFCE8720}" dt="2021-02-19T12:51:06.870" v="1362" actId="26606"/>
          <ac:picMkLst>
            <pc:docMk/>
            <pc:sldMk cId="2082749929" sldId="384"/>
            <ac:picMk id="1026" creationId="{2A1C9B1F-045A-4612-9371-22591A201065}"/>
          </ac:picMkLst>
        </pc:picChg>
        <pc:cxnChg chg="add del">
          <ac:chgData name="Curtis R. Devillers" userId="e13660d1-5c8f-4d58-b997-cf7d5f8eeb3c" providerId="ADAL" clId="{EACD6266-0FE2-44A8-864F-F0BAEFCE8720}" dt="2021-02-19T12:51:06.870" v="1362" actId="26606"/>
          <ac:cxnSpMkLst>
            <pc:docMk/>
            <pc:sldMk cId="2082749929" sldId="384"/>
            <ac:cxnSpMk id="75" creationId="{EA29FC7C-9308-4FDE-8DCA-405668055B0F}"/>
          </ac:cxnSpMkLst>
        </pc:cxnChg>
      </pc:sldChg>
      <pc:sldChg chg="add del ord">
        <pc:chgData name="Curtis R. Devillers" userId="e13660d1-5c8f-4d58-b997-cf7d5f8eeb3c" providerId="ADAL" clId="{EACD6266-0FE2-44A8-864F-F0BAEFCE8720}" dt="2021-02-19T12:51:30.748" v="1368" actId="2696"/>
        <pc:sldMkLst>
          <pc:docMk/>
          <pc:sldMk cId="2030896506" sldId="385"/>
        </pc:sldMkLst>
      </pc:sldChg>
      <pc:sldChg chg="add del ord">
        <pc:chgData name="Curtis R. Devillers" userId="e13660d1-5c8f-4d58-b997-cf7d5f8eeb3c" providerId="ADAL" clId="{EACD6266-0FE2-44A8-864F-F0BAEFCE8720}" dt="2021-02-19T12:51:20.159" v="1364" actId="2696"/>
        <pc:sldMkLst>
          <pc:docMk/>
          <pc:sldMk cId="3141091389" sldId="386"/>
        </pc:sldMkLst>
      </pc:sldChg>
      <pc:sldChg chg="addSp modSp add mod ord modAnim modNotesTx">
        <pc:chgData name="Curtis R. Devillers" userId="e13660d1-5c8f-4d58-b997-cf7d5f8eeb3c" providerId="ADAL" clId="{EACD6266-0FE2-44A8-864F-F0BAEFCE8720}" dt="2021-02-19T12:29:47.531" v="1252"/>
        <pc:sldMkLst>
          <pc:docMk/>
          <pc:sldMk cId="3560535677" sldId="387"/>
        </pc:sldMkLst>
        <pc:spChg chg="add mod">
          <ac:chgData name="Curtis R. Devillers" userId="e13660d1-5c8f-4d58-b997-cf7d5f8eeb3c" providerId="ADAL" clId="{EACD6266-0FE2-44A8-864F-F0BAEFCE8720}" dt="2021-02-19T12:24:47.532" v="1168" actId="1076"/>
          <ac:spMkLst>
            <pc:docMk/>
            <pc:sldMk cId="3560535677" sldId="387"/>
            <ac:spMk id="4" creationId="{493B2A0E-82C0-42D3-B67F-7E49ACC839D0}"/>
          </ac:spMkLst>
        </pc:spChg>
        <pc:spChg chg="add mod">
          <ac:chgData name="Curtis R. Devillers" userId="e13660d1-5c8f-4d58-b997-cf7d5f8eeb3c" providerId="ADAL" clId="{EACD6266-0FE2-44A8-864F-F0BAEFCE8720}" dt="2021-02-19T12:29:16.078" v="1244" actId="12"/>
          <ac:spMkLst>
            <pc:docMk/>
            <pc:sldMk cId="3560535677" sldId="387"/>
            <ac:spMk id="6" creationId="{4F502566-AA39-4971-B6BC-830267216CB8}"/>
          </ac:spMkLst>
        </pc:spChg>
        <pc:spChg chg="add mod">
          <ac:chgData name="Curtis R. Devillers" userId="e13660d1-5c8f-4d58-b997-cf7d5f8eeb3c" providerId="ADAL" clId="{EACD6266-0FE2-44A8-864F-F0BAEFCE8720}" dt="2021-02-19T12:29:20.987" v="1245" actId="12"/>
          <ac:spMkLst>
            <pc:docMk/>
            <pc:sldMk cId="3560535677" sldId="387"/>
            <ac:spMk id="8" creationId="{BBC7A41D-7118-48D3-B385-49D68767484C}"/>
          </ac:spMkLst>
        </pc:spChg>
        <pc:spChg chg="add mod">
          <ac:chgData name="Curtis R. Devillers" userId="e13660d1-5c8f-4d58-b997-cf7d5f8eeb3c" providerId="ADAL" clId="{EACD6266-0FE2-44A8-864F-F0BAEFCE8720}" dt="2021-02-19T12:29:23.982" v="1246" actId="12"/>
          <ac:spMkLst>
            <pc:docMk/>
            <pc:sldMk cId="3560535677" sldId="387"/>
            <ac:spMk id="10" creationId="{10EF860F-B5B4-4513-9D33-43269DDA9A17}"/>
          </ac:spMkLst>
        </pc:spChg>
        <pc:spChg chg="add mod">
          <ac:chgData name="Curtis R. Devillers" userId="e13660d1-5c8f-4d58-b997-cf7d5f8eeb3c" providerId="ADAL" clId="{EACD6266-0FE2-44A8-864F-F0BAEFCE8720}" dt="2021-02-19T12:29:28.716" v="1247" actId="12"/>
          <ac:spMkLst>
            <pc:docMk/>
            <pc:sldMk cId="3560535677" sldId="387"/>
            <ac:spMk id="12" creationId="{A84671AE-4FE9-4473-ACA9-8CEF035DDC25}"/>
          </ac:spMkLst>
        </pc:spChg>
        <pc:spChg chg="add mod">
          <ac:chgData name="Curtis R. Devillers" userId="e13660d1-5c8f-4d58-b997-cf7d5f8eeb3c" providerId="ADAL" clId="{EACD6266-0FE2-44A8-864F-F0BAEFCE8720}" dt="2021-02-19T12:29:31.266" v="1248" actId="12"/>
          <ac:spMkLst>
            <pc:docMk/>
            <pc:sldMk cId="3560535677" sldId="387"/>
            <ac:spMk id="14" creationId="{E4B41FE8-CF57-49F0-B85B-C81755292303}"/>
          </ac:spMkLst>
        </pc:spChg>
      </pc:sldChg>
      <pc:sldChg chg="add del ord">
        <pc:chgData name="Curtis R. Devillers" userId="e13660d1-5c8f-4d58-b997-cf7d5f8eeb3c" providerId="ADAL" clId="{EACD6266-0FE2-44A8-864F-F0BAEFCE8720}" dt="2021-02-19T12:36:54.765" v="1282" actId="2696"/>
        <pc:sldMkLst>
          <pc:docMk/>
          <pc:sldMk cId="3112426613" sldId="388"/>
        </pc:sldMkLst>
      </pc:sldChg>
      <pc:sldChg chg="add del ord">
        <pc:chgData name="Curtis R. Devillers" userId="e13660d1-5c8f-4d58-b997-cf7d5f8eeb3c" providerId="ADAL" clId="{EACD6266-0FE2-44A8-864F-F0BAEFCE8720}" dt="2021-02-19T12:36:51.860" v="1281" actId="2696"/>
        <pc:sldMkLst>
          <pc:docMk/>
          <pc:sldMk cId="586466364" sldId="389"/>
        </pc:sldMkLst>
      </pc:sldChg>
      <pc:sldChg chg="add del ord">
        <pc:chgData name="Curtis R. Devillers" userId="e13660d1-5c8f-4d58-b997-cf7d5f8eeb3c" providerId="ADAL" clId="{EACD6266-0FE2-44A8-864F-F0BAEFCE8720}" dt="2021-02-19T12:36:57.994" v="1283" actId="2696"/>
        <pc:sldMkLst>
          <pc:docMk/>
          <pc:sldMk cId="2617395346" sldId="390"/>
        </pc:sldMkLst>
      </pc:sldChg>
      <pc:sldChg chg="addSp modSp add ord">
        <pc:chgData name="Curtis R. Devillers" userId="e13660d1-5c8f-4d58-b997-cf7d5f8eeb3c" providerId="ADAL" clId="{EACD6266-0FE2-44A8-864F-F0BAEFCE8720}" dt="2021-02-19T12:39:39.023" v="1296"/>
        <pc:sldMkLst>
          <pc:docMk/>
          <pc:sldMk cId="3646932805" sldId="391"/>
        </pc:sldMkLst>
        <pc:spChg chg="add mod">
          <ac:chgData name="Curtis R. Devillers" userId="e13660d1-5c8f-4d58-b997-cf7d5f8eeb3c" providerId="ADAL" clId="{EACD6266-0FE2-44A8-864F-F0BAEFCE8720}" dt="2021-02-19T12:37:09.381" v="1284"/>
          <ac:spMkLst>
            <pc:docMk/>
            <pc:sldMk cId="3646932805" sldId="391"/>
            <ac:spMk id="4" creationId="{4754EBB3-F015-4EB8-8B3C-8A0C0DBC7B8F}"/>
          </ac:spMkLst>
        </pc:spChg>
        <pc:picChg chg="add mod">
          <ac:chgData name="Curtis R. Devillers" userId="e13660d1-5c8f-4d58-b997-cf7d5f8eeb3c" providerId="ADAL" clId="{EACD6266-0FE2-44A8-864F-F0BAEFCE8720}" dt="2021-02-19T12:39:30.546" v="1294"/>
          <ac:picMkLst>
            <pc:docMk/>
            <pc:sldMk cId="3646932805" sldId="391"/>
            <ac:picMk id="5" creationId="{8819D197-009C-44E6-831B-D9603B52EAFA}"/>
          </ac:picMkLst>
        </pc:picChg>
      </pc:sldChg>
      <pc:sldChg chg="addSp delSp modSp add mod ord">
        <pc:chgData name="Curtis R. Devillers" userId="e13660d1-5c8f-4d58-b997-cf7d5f8eeb3c" providerId="ADAL" clId="{EACD6266-0FE2-44A8-864F-F0BAEFCE8720}" dt="2021-02-19T12:41:18.524" v="1306"/>
        <pc:sldMkLst>
          <pc:docMk/>
          <pc:sldMk cId="260174490" sldId="392"/>
        </pc:sldMkLst>
        <pc:spChg chg="add del mod">
          <ac:chgData name="Curtis R. Devillers" userId="e13660d1-5c8f-4d58-b997-cf7d5f8eeb3c" providerId="ADAL" clId="{EACD6266-0FE2-44A8-864F-F0BAEFCE8720}" dt="2021-02-19T12:40:29.868" v="1301" actId="478"/>
          <ac:spMkLst>
            <pc:docMk/>
            <pc:sldMk cId="260174490" sldId="392"/>
            <ac:spMk id="4" creationId="{13F07FD7-FC0D-4BC8-94E9-F57E43B756E2}"/>
          </ac:spMkLst>
        </pc:spChg>
        <pc:spChg chg="add mod">
          <ac:chgData name="Curtis R. Devillers" userId="e13660d1-5c8f-4d58-b997-cf7d5f8eeb3c" providerId="ADAL" clId="{EACD6266-0FE2-44A8-864F-F0BAEFCE8720}" dt="2021-02-19T12:40:37.299" v="1302" actId="1076"/>
          <ac:spMkLst>
            <pc:docMk/>
            <pc:sldMk cId="260174490" sldId="392"/>
            <ac:spMk id="5" creationId="{8ADC9042-AFFD-4CC8-B837-7BB3A0225D86}"/>
          </ac:spMkLst>
        </pc:spChg>
        <pc:spChg chg="add mod">
          <ac:chgData name="Curtis R. Devillers" userId="e13660d1-5c8f-4d58-b997-cf7d5f8eeb3c" providerId="ADAL" clId="{EACD6266-0FE2-44A8-864F-F0BAEFCE8720}" dt="2021-02-19T12:40:54.792" v="1304"/>
          <ac:spMkLst>
            <pc:docMk/>
            <pc:sldMk cId="260174490" sldId="392"/>
            <ac:spMk id="7" creationId="{DA158B55-282B-422A-99CA-5E563643938B}"/>
          </ac:spMkLst>
        </pc:spChg>
        <pc:picChg chg="add mod">
          <ac:chgData name="Curtis R. Devillers" userId="e13660d1-5c8f-4d58-b997-cf7d5f8eeb3c" providerId="ADAL" clId="{EACD6266-0FE2-44A8-864F-F0BAEFCE8720}" dt="2021-02-19T12:40:45.826" v="1303"/>
          <ac:picMkLst>
            <pc:docMk/>
            <pc:sldMk cId="260174490" sldId="392"/>
            <ac:picMk id="6" creationId="{7F508476-CB68-4149-9A47-6B31C10A1D8A}"/>
          </ac:picMkLst>
        </pc:picChg>
      </pc:sldChg>
      <pc:sldChg chg="addSp modSp add ord">
        <pc:chgData name="Curtis R. Devillers" userId="e13660d1-5c8f-4d58-b997-cf7d5f8eeb3c" providerId="ADAL" clId="{EACD6266-0FE2-44A8-864F-F0BAEFCE8720}" dt="2021-02-19T12:43:46.556" v="1320"/>
        <pc:sldMkLst>
          <pc:docMk/>
          <pc:sldMk cId="3158149951" sldId="393"/>
        </pc:sldMkLst>
        <pc:spChg chg="add mod">
          <ac:chgData name="Curtis R. Devillers" userId="e13660d1-5c8f-4d58-b997-cf7d5f8eeb3c" providerId="ADAL" clId="{EACD6266-0FE2-44A8-864F-F0BAEFCE8720}" dt="2021-02-19T12:42:10.310" v="1312"/>
          <ac:spMkLst>
            <pc:docMk/>
            <pc:sldMk cId="3158149951" sldId="393"/>
            <ac:spMk id="5" creationId="{5306959B-D1C7-47DF-B9D4-CF1B0B7F2251}"/>
          </ac:spMkLst>
        </pc:spChg>
        <pc:spChg chg="add mod">
          <ac:chgData name="Curtis R. Devillers" userId="e13660d1-5c8f-4d58-b997-cf7d5f8eeb3c" providerId="ADAL" clId="{EACD6266-0FE2-44A8-864F-F0BAEFCE8720}" dt="2021-02-19T12:42:36.011" v="1315" actId="14100"/>
          <ac:spMkLst>
            <pc:docMk/>
            <pc:sldMk cId="3158149951" sldId="393"/>
            <ac:spMk id="6" creationId="{B26EF37F-69F8-41A7-A321-EF7C62654424}"/>
          </ac:spMkLst>
        </pc:spChg>
        <pc:picChg chg="add mod">
          <ac:chgData name="Curtis R. Devillers" userId="e13660d1-5c8f-4d58-b997-cf7d5f8eeb3c" providerId="ADAL" clId="{EACD6266-0FE2-44A8-864F-F0BAEFCE8720}" dt="2021-02-19T12:41:53.605" v="1311" actId="1076"/>
          <ac:picMkLst>
            <pc:docMk/>
            <pc:sldMk cId="3158149951" sldId="393"/>
            <ac:picMk id="4" creationId="{0BE4204A-7FC6-4AED-ADAB-51AF3F4B7FC5}"/>
          </ac:picMkLst>
        </pc:picChg>
      </pc:sldChg>
      <pc:sldChg chg="addSp modSp add ord">
        <pc:chgData name="Curtis R. Devillers" userId="e13660d1-5c8f-4d58-b997-cf7d5f8eeb3c" providerId="ADAL" clId="{EACD6266-0FE2-44A8-864F-F0BAEFCE8720}" dt="2021-02-19T12:45:31.904" v="1331"/>
        <pc:sldMkLst>
          <pc:docMk/>
          <pc:sldMk cId="2352369963" sldId="394"/>
        </pc:sldMkLst>
        <pc:spChg chg="add mod">
          <ac:chgData name="Curtis R. Devillers" userId="e13660d1-5c8f-4d58-b997-cf7d5f8eeb3c" providerId="ADAL" clId="{EACD6266-0FE2-44A8-864F-F0BAEFCE8720}" dt="2021-02-19T12:37:24.514" v="1286"/>
          <ac:spMkLst>
            <pc:docMk/>
            <pc:sldMk cId="2352369963" sldId="394"/>
            <ac:spMk id="4" creationId="{21979014-4FF2-49BA-B12F-F62C08111DB1}"/>
          </ac:spMkLst>
        </pc:spChg>
        <pc:picChg chg="add mod">
          <ac:chgData name="Curtis R. Devillers" userId="e13660d1-5c8f-4d58-b997-cf7d5f8eeb3c" providerId="ADAL" clId="{EACD6266-0FE2-44A8-864F-F0BAEFCE8720}" dt="2021-02-19T12:43:58.597" v="1321"/>
          <ac:picMkLst>
            <pc:docMk/>
            <pc:sldMk cId="2352369963" sldId="394"/>
            <ac:picMk id="5" creationId="{805AC0AE-EDAC-43C0-801F-C73093FC6174}"/>
          </ac:picMkLst>
        </pc:picChg>
      </pc:sldChg>
      <pc:sldChg chg="addSp modSp add ord">
        <pc:chgData name="Curtis R. Devillers" userId="e13660d1-5c8f-4d58-b997-cf7d5f8eeb3c" providerId="ADAL" clId="{EACD6266-0FE2-44A8-864F-F0BAEFCE8720}" dt="2021-02-19T12:45:52.341" v="1333"/>
        <pc:sldMkLst>
          <pc:docMk/>
          <pc:sldMk cId="1622363365" sldId="395"/>
        </pc:sldMkLst>
        <pc:spChg chg="add mod">
          <ac:chgData name="Curtis R. Devillers" userId="e13660d1-5c8f-4d58-b997-cf7d5f8eeb3c" providerId="ADAL" clId="{EACD6266-0FE2-44A8-864F-F0BAEFCE8720}" dt="2021-02-19T12:44:15.097" v="1323"/>
          <ac:spMkLst>
            <pc:docMk/>
            <pc:sldMk cId="1622363365" sldId="395"/>
            <ac:spMk id="5" creationId="{499E2460-8C5F-4303-8E1A-64589F2E08FE}"/>
          </ac:spMkLst>
        </pc:spChg>
        <pc:spChg chg="add mod">
          <ac:chgData name="Curtis R. Devillers" userId="e13660d1-5c8f-4d58-b997-cf7d5f8eeb3c" providerId="ADAL" clId="{EACD6266-0FE2-44A8-864F-F0BAEFCE8720}" dt="2021-02-19T12:44:28.440" v="1324"/>
          <ac:spMkLst>
            <pc:docMk/>
            <pc:sldMk cId="1622363365" sldId="395"/>
            <ac:spMk id="6" creationId="{D85EF177-7AD4-4627-9D83-05250CBF5582}"/>
          </ac:spMkLst>
        </pc:spChg>
        <pc:spChg chg="add mod">
          <ac:chgData name="Curtis R. Devillers" userId="e13660d1-5c8f-4d58-b997-cf7d5f8eeb3c" providerId="ADAL" clId="{EACD6266-0FE2-44A8-864F-F0BAEFCE8720}" dt="2021-02-19T12:44:39.486" v="1325"/>
          <ac:spMkLst>
            <pc:docMk/>
            <pc:sldMk cId="1622363365" sldId="395"/>
            <ac:spMk id="7" creationId="{65FB8BD7-3FF6-4DCB-B1DA-5407A1713401}"/>
          </ac:spMkLst>
        </pc:spChg>
        <pc:spChg chg="add mod">
          <ac:chgData name="Curtis R. Devillers" userId="e13660d1-5c8f-4d58-b997-cf7d5f8eeb3c" providerId="ADAL" clId="{EACD6266-0FE2-44A8-864F-F0BAEFCE8720}" dt="2021-02-19T12:44:48.349" v="1326"/>
          <ac:spMkLst>
            <pc:docMk/>
            <pc:sldMk cId="1622363365" sldId="395"/>
            <ac:spMk id="8" creationId="{C69C302E-0B2F-4812-9C15-89D07D2F6AD5}"/>
          </ac:spMkLst>
        </pc:spChg>
        <pc:spChg chg="add mod">
          <ac:chgData name="Curtis R. Devillers" userId="e13660d1-5c8f-4d58-b997-cf7d5f8eeb3c" providerId="ADAL" clId="{EACD6266-0FE2-44A8-864F-F0BAEFCE8720}" dt="2021-02-19T12:45:00.193" v="1327"/>
          <ac:spMkLst>
            <pc:docMk/>
            <pc:sldMk cId="1622363365" sldId="395"/>
            <ac:spMk id="9" creationId="{90E815A8-D8EA-4CC4-A71F-5705605677FC}"/>
          </ac:spMkLst>
        </pc:spChg>
        <pc:picChg chg="add mod">
          <ac:chgData name="Curtis R. Devillers" userId="e13660d1-5c8f-4d58-b997-cf7d5f8eeb3c" providerId="ADAL" clId="{EACD6266-0FE2-44A8-864F-F0BAEFCE8720}" dt="2021-02-19T12:44:01.852" v="1322"/>
          <ac:picMkLst>
            <pc:docMk/>
            <pc:sldMk cId="1622363365" sldId="395"/>
            <ac:picMk id="4" creationId="{37905AFF-A474-4399-94F9-9222CC7801CC}"/>
          </ac:picMkLst>
        </pc:picChg>
      </pc:sldChg>
      <pc:sldChg chg="addSp modSp add ord">
        <pc:chgData name="Curtis R. Devillers" userId="e13660d1-5c8f-4d58-b997-cf7d5f8eeb3c" providerId="ADAL" clId="{EACD6266-0FE2-44A8-864F-F0BAEFCE8720}" dt="2021-02-19T12:47:11.793" v="1340"/>
        <pc:sldMkLst>
          <pc:docMk/>
          <pc:sldMk cId="991250847" sldId="396"/>
        </pc:sldMkLst>
        <pc:spChg chg="add mod">
          <ac:chgData name="Curtis R. Devillers" userId="e13660d1-5c8f-4d58-b997-cf7d5f8eeb3c" providerId="ADAL" clId="{EACD6266-0FE2-44A8-864F-F0BAEFCE8720}" dt="2021-02-19T12:37:30.309" v="1287"/>
          <ac:spMkLst>
            <pc:docMk/>
            <pc:sldMk cId="991250847" sldId="396"/>
            <ac:spMk id="4" creationId="{CE1A1984-C942-42C3-96D1-EA26F1A42A7D}"/>
          </ac:spMkLst>
        </pc:spChg>
        <pc:spChg chg="add mod">
          <ac:chgData name="Curtis R. Devillers" userId="e13660d1-5c8f-4d58-b997-cf7d5f8eeb3c" providerId="ADAL" clId="{EACD6266-0FE2-44A8-864F-F0BAEFCE8720}" dt="2021-02-19T12:47:11.793" v="1340"/>
          <ac:spMkLst>
            <pc:docMk/>
            <pc:sldMk cId="991250847" sldId="396"/>
            <ac:spMk id="6" creationId="{F636792A-B9E9-438D-9932-795EA230CF80}"/>
          </ac:spMkLst>
        </pc:spChg>
        <pc:picChg chg="add mod">
          <ac:chgData name="Curtis R. Devillers" userId="e13660d1-5c8f-4d58-b997-cf7d5f8eeb3c" providerId="ADAL" clId="{EACD6266-0FE2-44A8-864F-F0BAEFCE8720}" dt="2021-02-19T12:46:16.089" v="1334"/>
          <ac:picMkLst>
            <pc:docMk/>
            <pc:sldMk cId="991250847" sldId="396"/>
            <ac:picMk id="5" creationId="{EDE2FE3D-A674-497B-922E-BB9C4D9A0663}"/>
          </ac:picMkLst>
        </pc:picChg>
      </pc:sldChg>
      <pc:sldChg chg="addSp modSp add ord">
        <pc:chgData name="Curtis R. Devillers" userId="e13660d1-5c8f-4d58-b997-cf7d5f8eeb3c" providerId="ADAL" clId="{EACD6266-0FE2-44A8-864F-F0BAEFCE8720}" dt="2021-02-19T12:46:59.945" v="1339"/>
        <pc:sldMkLst>
          <pc:docMk/>
          <pc:sldMk cId="1937932496" sldId="397"/>
        </pc:sldMkLst>
        <pc:spChg chg="add mod">
          <ac:chgData name="Curtis R. Devillers" userId="e13660d1-5c8f-4d58-b997-cf7d5f8eeb3c" providerId="ADAL" clId="{EACD6266-0FE2-44A8-864F-F0BAEFCE8720}" dt="2021-02-19T12:46:29.665" v="1336"/>
          <ac:spMkLst>
            <pc:docMk/>
            <pc:sldMk cId="1937932496" sldId="397"/>
            <ac:spMk id="5" creationId="{A7ECBDC0-C23B-4D5D-8F87-9DC983F40927}"/>
          </ac:spMkLst>
        </pc:spChg>
        <pc:spChg chg="add mod">
          <ac:chgData name="Curtis R. Devillers" userId="e13660d1-5c8f-4d58-b997-cf7d5f8eeb3c" providerId="ADAL" clId="{EACD6266-0FE2-44A8-864F-F0BAEFCE8720}" dt="2021-02-19T12:46:39.090" v="1337"/>
          <ac:spMkLst>
            <pc:docMk/>
            <pc:sldMk cId="1937932496" sldId="397"/>
            <ac:spMk id="6" creationId="{CB031D1F-4959-4C31-9164-304EA75E18D7}"/>
          </ac:spMkLst>
        </pc:spChg>
        <pc:spChg chg="add mod">
          <ac:chgData name="Curtis R. Devillers" userId="e13660d1-5c8f-4d58-b997-cf7d5f8eeb3c" providerId="ADAL" clId="{EACD6266-0FE2-44A8-864F-F0BAEFCE8720}" dt="2021-02-19T12:46:50.207" v="1338"/>
          <ac:spMkLst>
            <pc:docMk/>
            <pc:sldMk cId="1937932496" sldId="397"/>
            <ac:spMk id="7" creationId="{2DE08BEC-68F5-4DB8-814F-269A0E6467D1}"/>
          </ac:spMkLst>
        </pc:spChg>
        <pc:spChg chg="add mod">
          <ac:chgData name="Curtis R. Devillers" userId="e13660d1-5c8f-4d58-b997-cf7d5f8eeb3c" providerId="ADAL" clId="{EACD6266-0FE2-44A8-864F-F0BAEFCE8720}" dt="2021-02-19T12:46:59.945" v="1339"/>
          <ac:spMkLst>
            <pc:docMk/>
            <pc:sldMk cId="1937932496" sldId="397"/>
            <ac:spMk id="8" creationId="{D3B500A4-63E3-42FD-B8DB-DDC2891D80B4}"/>
          </ac:spMkLst>
        </pc:spChg>
        <pc:picChg chg="add mod">
          <ac:chgData name="Curtis R. Devillers" userId="e13660d1-5c8f-4d58-b997-cf7d5f8eeb3c" providerId="ADAL" clId="{EACD6266-0FE2-44A8-864F-F0BAEFCE8720}" dt="2021-02-19T12:46:19.562" v="1335"/>
          <ac:picMkLst>
            <pc:docMk/>
            <pc:sldMk cId="1937932496" sldId="397"/>
            <ac:picMk id="4" creationId="{E4A7898C-C9B6-45EB-8C59-2FBDD775B6E5}"/>
          </ac:picMkLst>
        </pc:picChg>
      </pc:sldChg>
      <pc:sldChg chg="addSp modSp add ord">
        <pc:chgData name="Curtis R. Devillers" userId="e13660d1-5c8f-4d58-b997-cf7d5f8eeb3c" providerId="ADAL" clId="{EACD6266-0FE2-44A8-864F-F0BAEFCE8720}" dt="2021-02-19T12:47:33.144" v="1343"/>
        <pc:sldMkLst>
          <pc:docMk/>
          <pc:sldMk cId="3745132030" sldId="398"/>
        </pc:sldMkLst>
        <pc:spChg chg="add mod">
          <ac:chgData name="Curtis R. Devillers" userId="e13660d1-5c8f-4d58-b997-cf7d5f8eeb3c" providerId="ADAL" clId="{EACD6266-0FE2-44A8-864F-F0BAEFCE8720}" dt="2021-02-19T12:37:35.327" v="1288"/>
          <ac:spMkLst>
            <pc:docMk/>
            <pc:sldMk cId="3745132030" sldId="398"/>
            <ac:spMk id="4" creationId="{D5713B9E-D100-49FA-AC35-F2FF93B0AC63}"/>
          </ac:spMkLst>
        </pc:spChg>
        <pc:picChg chg="add mod">
          <ac:chgData name="Curtis R. Devillers" userId="e13660d1-5c8f-4d58-b997-cf7d5f8eeb3c" providerId="ADAL" clId="{EACD6266-0FE2-44A8-864F-F0BAEFCE8720}" dt="2021-02-19T12:47:33.144" v="1343"/>
          <ac:picMkLst>
            <pc:docMk/>
            <pc:sldMk cId="3745132030" sldId="398"/>
            <ac:picMk id="5" creationId="{93D28018-FF18-426C-B79F-EEB87918BB2C}"/>
          </ac:picMkLst>
        </pc:picChg>
      </pc:sldChg>
      <pc:sldChg chg="addSp modSp add ord">
        <pc:chgData name="Curtis R. Devillers" userId="e13660d1-5c8f-4d58-b997-cf7d5f8eeb3c" providerId="ADAL" clId="{EACD6266-0FE2-44A8-864F-F0BAEFCE8720}" dt="2021-02-19T12:47:58.133" v="1346"/>
        <pc:sldMkLst>
          <pc:docMk/>
          <pc:sldMk cId="3912804498" sldId="399"/>
        </pc:sldMkLst>
        <pc:spChg chg="add mod">
          <ac:chgData name="Curtis R. Devillers" userId="e13660d1-5c8f-4d58-b997-cf7d5f8eeb3c" providerId="ADAL" clId="{EACD6266-0FE2-44A8-864F-F0BAEFCE8720}" dt="2021-02-19T12:47:49.916" v="1345"/>
          <ac:spMkLst>
            <pc:docMk/>
            <pc:sldMk cId="3912804498" sldId="399"/>
            <ac:spMk id="5" creationId="{434C2979-E988-4955-8C2F-22010DBD2FE3}"/>
          </ac:spMkLst>
        </pc:spChg>
        <pc:spChg chg="add mod">
          <ac:chgData name="Curtis R. Devillers" userId="e13660d1-5c8f-4d58-b997-cf7d5f8eeb3c" providerId="ADAL" clId="{EACD6266-0FE2-44A8-864F-F0BAEFCE8720}" dt="2021-02-19T12:47:58.133" v="1346"/>
          <ac:spMkLst>
            <pc:docMk/>
            <pc:sldMk cId="3912804498" sldId="399"/>
            <ac:spMk id="6" creationId="{3D23C7E0-2DF5-4537-A546-70F7352DF4EF}"/>
          </ac:spMkLst>
        </pc:spChg>
        <pc:picChg chg="add mod">
          <ac:chgData name="Curtis R. Devillers" userId="e13660d1-5c8f-4d58-b997-cf7d5f8eeb3c" providerId="ADAL" clId="{EACD6266-0FE2-44A8-864F-F0BAEFCE8720}" dt="2021-02-19T12:47:35.967" v="1344"/>
          <ac:picMkLst>
            <pc:docMk/>
            <pc:sldMk cId="3912804498" sldId="399"/>
            <ac:picMk id="4" creationId="{532D4C8D-96CD-4F2D-BBDA-B85B5DF2C97C}"/>
          </ac:picMkLst>
        </pc:picChg>
      </pc:sldChg>
      <pc:sldChg chg="addSp modSp add ord">
        <pc:chgData name="Curtis R. Devillers" userId="e13660d1-5c8f-4d58-b997-cf7d5f8eeb3c" providerId="ADAL" clId="{EACD6266-0FE2-44A8-864F-F0BAEFCE8720}" dt="2021-02-19T12:48:25.588" v="1349"/>
        <pc:sldMkLst>
          <pc:docMk/>
          <pc:sldMk cId="3004794978" sldId="400"/>
        </pc:sldMkLst>
        <pc:spChg chg="add mod">
          <ac:chgData name="Curtis R. Devillers" userId="e13660d1-5c8f-4d58-b997-cf7d5f8eeb3c" providerId="ADAL" clId="{EACD6266-0FE2-44A8-864F-F0BAEFCE8720}" dt="2021-02-19T12:38:12.078" v="1289"/>
          <ac:spMkLst>
            <pc:docMk/>
            <pc:sldMk cId="3004794978" sldId="400"/>
            <ac:spMk id="4" creationId="{F4003944-C813-4992-A949-CFAFCBC6DF6D}"/>
          </ac:spMkLst>
        </pc:spChg>
        <pc:picChg chg="add mod">
          <ac:chgData name="Curtis R. Devillers" userId="e13660d1-5c8f-4d58-b997-cf7d5f8eeb3c" providerId="ADAL" clId="{EACD6266-0FE2-44A8-864F-F0BAEFCE8720}" dt="2021-02-19T12:48:25.588" v="1349"/>
          <ac:picMkLst>
            <pc:docMk/>
            <pc:sldMk cId="3004794978" sldId="400"/>
            <ac:picMk id="5" creationId="{3B707D8C-BBC9-4E1D-AEEC-72F3EF8DBBAB}"/>
          </ac:picMkLst>
        </pc:picChg>
      </pc:sldChg>
      <pc:sldChg chg="addSp modSp add ord">
        <pc:chgData name="Curtis R. Devillers" userId="e13660d1-5c8f-4d58-b997-cf7d5f8eeb3c" providerId="ADAL" clId="{EACD6266-0FE2-44A8-864F-F0BAEFCE8720}" dt="2021-02-19T12:49:17.903" v="1353"/>
        <pc:sldMkLst>
          <pc:docMk/>
          <pc:sldMk cId="2849863105" sldId="401"/>
        </pc:sldMkLst>
        <pc:spChg chg="add mod">
          <ac:chgData name="Curtis R. Devillers" userId="e13660d1-5c8f-4d58-b997-cf7d5f8eeb3c" providerId="ADAL" clId="{EACD6266-0FE2-44A8-864F-F0BAEFCE8720}" dt="2021-02-19T12:48:38.511" v="1350"/>
          <ac:spMkLst>
            <pc:docMk/>
            <pc:sldMk cId="2849863105" sldId="401"/>
            <ac:spMk id="4" creationId="{B30BAC50-598B-4D4F-BC60-E82072050929}"/>
          </ac:spMkLst>
        </pc:spChg>
        <pc:spChg chg="add mod">
          <ac:chgData name="Curtis R. Devillers" userId="e13660d1-5c8f-4d58-b997-cf7d5f8eeb3c" providerId="ADAL" clId="{EACD6266-0FE2-44A8-864F-F0BAEFCE8720}" dt="2021-02-19T12:49:04.918" v="1352"/>
          <ac:spMkLst>
            <pc:docMk/>
            <pc:sldMk cId="2849863105" sldId="401"/>
            <ac:spMk id="6" creationId="{2648CEBE-ED8A-46C1-903D-38D089047C1D}"/>
          </ac:spMkLst>
        </pc:spChg>
        <pc:spChg chg="add mod">
          <ac:chgData name="Curtis R. Devillers" userId="e13660d1-5c8f-4d58-b997-cf7d5f8eeb3c" providerId="ADAL" clId="{EACD6266-0FE2-44A8-864F-F0BAEFCE8720}" dt="2021-02-19T12:49:17.903" v="1353"/>
          <ac:spMkLst>
            <pc:docMk/>
            <pc:sldMk cId="2849863105" sldId="401"/>
            <ac:spMk id="7" creationId="{44058032-6322-4D9C-B5D5-1311E97D9CB8}"/>
          </ac:spMkLst>
        </pc:spChg>
        <pc:picChg chg="add mod">
          <ac:chgData name="Curtis R. Devillers" userId="e13660d1-5c8f-4d58-b997-cf7d5f8eeb3c" providerId="ADAL" clId="{EACD6266-0FE2-44A8-864F-F0BAEFCE8720}" dt="2021-02-19T12:48:46.985" v="1351"/>
          <ac:picMkLst>
            <pc:docMk/>
            <pc:sldMk cId="2849863105" sldId="401"/>
            <ac:picMk id="5" creationId="{215DD485-099A-4F00-91EE-B62F36C7CE48}"/>
          </ac:picMkLst>
        </pc:picChg>
      </pc:sldChg>
      <pc:sldChg chg="add del ord">
        <pc:chgData name="Curtis R. Devillers" userId="e13660d1-5c8f-4d58-b997-cf7d5f8eeb3c" providerId="ADAL" clId="{EACD6266-0FE2-44A8-864F-F0BAEFCE8720}" dt="2021-02-19T12:49:41.030" v="1356" actId="2696"/>
        <pc:sldMkLst>
          <pc:docMk/>
          <pc:sldMk cId="3238434400" sldId="402"/>
        </pc:sldMkLst>
      </pc:sldChg>
      <pc:sldChg chg="addSp modSp add mod modAnim modNotesTx">
        <pc:chgData name="Curtis R. Devillers" userId="e13660d1-5c8f-4d58-b997-cf7d5f8eeb3c" providerId="ADAL" clId="{EACD6266-0FE2-44A8-864F-F0BAEFCE8720}" dt="2021-02-17T16:15:03.258" v="367"/>
        <pc:sldMkLst>
          <pc:docMk/>
          <pc:sldMk cId="4019722159" sldId="403"/>
        </pc:sldMkLst>
        <pc:spChg chg="add mod">
          <ac:chgData name="Curtis R. Devillers" userId="e13660d1-5c8f-4d58-b997-cf7d5f8eeb3c" providerId="ADAL" clId="{EACD6266-0FE2-44A8-864F-F0BAEFCE8720}" dt="2021-02-17T16:08:56.596" v="340" actId="1076"/>
          <ac:spMkLst>
            <pc:docMk/>
            <pc:sldMk cId="4019722159" sldId="403"/>
            <ac:spMk id="4" creationId="{742E5874-B7B7-4752-8DAA-EB8F900759BB}"/>
          </ac:spMkLst>
        </pc:spChg>
        <pc:spChg chg="add mod">
          <ac:chgData name="Curtis R. Devillers" userId="e13660d1-5c8f-4d58-b997-cf7d5f8eeb3c" providerId="ADAL" clId="{EACD6266-0FE2-44A8-864F-F0BAEFCE8720}" dt="2021-02-17T16:13:58.117" v="358" actId="403"/>
          <ac:spMkLst>
            <pc:docMk/>
            <pc:sldMk cId="4019722159" sldId="403"/>
            <ac:spMk id="8" creationId="{5BE6983B-D5BA-4F92-B6CB-78B2ACA8AFBB}"/>
          </ac:spMkLst>
        </pc:spChg>
        <pc:spChg chg="add mod">
          <ac:chgData name="Curtis R. Devillers" userId="e13660d1-5c8f-4d58-b997-cf7d5f8eeb3c" providerId="ADAL" clId="{EACD6266-0FE2-44A8-864F-F0BAEFCE8720}" dt="2021-02-17T16:14:22.666" v="362" actId="1076"/>
          <ac:spMkLst>
            <pc:docMk/>
            <pc:sldMk cId="4019722159" sldId="403"/>
            <ac:spMk id="10" creationId="{07E2DE58-87C5-484E-863C-8A82F916CF5E}"/>
          </ac:spMkLst>
        </pc:spChg>
        <pc:spChg chg="add mod">
          <ac:chgData name="Curtis R. Devillers" userId="e13660d1-5c8f-4d58-b997-cf7d5f8eeb3c" providerId="ADAL" clId="{EACD6266-0FE2-44A8-864F-F0BAEFCE8720}" dt="2021-02-17T16:14:18.200" v="361" actId="1076"/>
          <ac:spMkLst>
            <pc:docMk/>
            <pc:sldMk cId="4019722159" sldId="403"/>
            <ac:spMk id="12" creationId="{FFDC7C78-EA57-471F-8829-0793682E6AAD}"/>
          </ac:spMkLst>
        </pc:spChg>
        <pc:spChg chg="add mod">
          <ac:chgData name="Curtis R. Devillers" userId="e13660d1-5c8f-4d58-b997-cf7d5f8eeb3c" providerId="ADAL" clId="{EACD6266-0FE2-44A8-864F-F0BAEFCE8720}" dt="2021-02-17T16:14:10.904" v="360" actId="20577"/>
          <ac:spMkLst>
            <pc:docMk/>
            <pc:sldMk cId="4019722159" sldId="403"/>
            <ac:spMk id="14" creationId="{90EB670E-1B61-40CF-98F0-157ECA291869}"/>
          </ac:spMkLst>
        </pc:spChg>
        <pc:picChg chg="add mod">
          <ac:chgData name="Curtis R. Devillers" userId="e13660d1-5c8f-4d58-b997-cf7d5f8eeb3c" providerId="ADAL" clId="{EACD6266-0FE2-44A8-864F-F0BAEFCE8720}" dt="2021-02-17T16:11:00.728" v="343" actId="14100"/>
          <ac:picMkLst>
            <pc:docMk/>
            <pc:sldMk cId="4019722159" sldId="403"/>
            <ac:picMk id="5" creationId="{0A58B8F8-1CD4-4341-8387-FAB6523645BC}"/>
          </ac:picMkLst>
        </pc:picChg>
        <pc:picChg chg="add mod">
          <ac:chgData name="Curtis R. Devillers" userId="e13660d1-5c8f-4d58-b997-cf7d5f8eeb3c" providerId="ADAL" clId="{EACD6266-0FE2-44A8-864F-F0BAEFCE8720}" dt="2021-02-17T16:12:29.394" v="346" actId="1076"/>
          <ac:picMkLst>
            <pc:docMk/>
            <pc:sldMk cId="4019722159" sldId="403"/>
            <ac:picMk id="6" creationId="{5146196E-819A-4DC0-8E31-EA43D3E96332}"/>
          </ac:picMkLst>
        </pc:picChg>
      </pc:sldChg>
      <pc:sldChg chg="addSp modSp add mod modAnim modNotesTx">
        <pc:chgData name="Curtis R. Devillers" userId="e13660d1-5c8f-4d58-b997-cf7d5f8eeb3c" providerId="ADAL" clId="{EACD6266-0FE2-44A8-864F-F0BAEFCE8720}" dt="2021-02-17T15:57:00.059" v="293"/>
        <pc:sldMkLst>
          <pc:docMk/>
          <pc:sldMk cId="1063693037" sldId="404"/>
        </pc:sldMkLst>
        <pc:spChg chg="add mod">
          <ac:chgData name="Curtis R. Devillers" userId="e13660d1-5c8f-4d58-b997-cf7d5f8eeb3c" providerId="ADAL" clId="{EACD6266-0FE2-44A8-864F-F0BAEFCE8720}" dt="2021-02-17T15:53:00.201" v="266" actId="403"/>
          <ac:spMkLst>
            <pc:docMk/>
            <pc:sldMk cId="1063693037" sldId="404"/>
            <ac:spMk id="5" creationId="{37E0CF23-F96D-40FB-9C79-5C34F7583A6E}"/>
          </ac:spMkLst>
        </pc:spChg>
        <pc:spChg chg="add mod">
          <ac:chgData name="Curtis R. Devillers" userId="e13660d1-5c8f-4d58-b997-cf7d5f8eeb3c" providerId="ADAL" clId="{EACD6266-0FE2-44A8-864F-F0BAEFCE8720}" dt="2021-02-17T15:56:00.533" v="287" actId="403"/>
          <ac:spMkLst>
            <pc:docMk/>
            <pc:sldMk cId="1063693037" sldId="404"/>
            <ac:spMk id="8" creationId="{D67A94E4-418A-4D79-9CCD-A6FD4D081D64}"/>
          </ac:spMkLst>
        </pc:spChg>
        <pc:spChg chg="add mod">
          <ac:chgData name="Curtis R. Devillers" userId="e13660d1-5c8f-4d58-b997-cf7d5f8eeb3c" providerId="ADAL" clId="{EACD6266-0FE2-44A8-864F-F0BAEFCE8720}" dt="2021-02-17T15:55:55.943" v="286" actId="403"/>
          <ac:spMkLst>
            <pc:docMk/>
            <pc:sldMk cId="1063693037" sldId="404"/>
            <ac:spMk id="10" creationId="{EE001E46-2392-4A20-A548-3AEB3DFB1596}"/>
          </ac:spMkLst>
        </pc:spChg>
        <pc:spChg chg="add mod">
          <ac:chgData name="Curtis R. Devillers" userId="e13660d1-5c8f-4d58-b997-cf7d5f8eeb3c" providerId="ADAL" clId="{EACD6266-0FE2-44A8-864F-F0BAEFCE8720}" dt="2021-02-17T15:55:51.345" v="285" actId="403"/>
          <ac:spMkLst>
            <pc:docMk/>
            <pc:sldMk cId="1063693037" sldId="404"/>
            <ac:spMk id="12" creationId="{34BCF1A4-D3E5-4C48-90E0-D95D829E6B10}"/>
          </ac:spMkLst>
        </pc:spChg>
        <pc:spChg chg="add mod">
          <ac:chgData name="Curtis R. Devillers" userId="e13660d1-5c8f-4d58-b997-cf7d5f8eeb3c" providerId="ADAL" clId="{EACD6266-0FE2-44A8-864F-F0BAEFCE8720}" dt="2021-02-17T15:56:10.252" v="288" actId="1076"/>
          <ac:spMkLst>
            <pc:docMk/>
            <pc:sldMk cId="1063693037" sldId="404"/>
            <ac:spMk id="14" creationId="{5C55EB3A-DD99-48B8-8732-F682014AA140}"/>
          </ac:spMkLst>
        </pc:spChg>
        <pc:picChg chg="add mod">
          <ac:chgData name="Curtis R. Devillers" userId="e13660d1-5c8f-4d58-b997-cf7d5f8eeb3c" providerId="ADAL" clId="{EACD6266-0FE2-44A8-864F-F0BAEFCE8720}" dt="2021-02-17T15:54:18.206" v="271" actId="1076"/>
          <ac:picMkLst>
            <pc:docMk/>
            <pc:sldMk cId="1063693037" sldId="404"/>
            <ac:picMk id="6" creationId="{4BD2FEDC-8EF3-4317-AB29-576B38D4241B}"/>
          </ac:picMkLst>
        </pc:picChg>
      </pc:sldChg>
      <pc:sldChg chg="addSp modSp add mod modAnim">
        <pc:chgData name="Curtis R. Devillers" userId="e13660d1-5c8f-4d58-b997-cf7d5f8eeb3c" providerId="ADAL" clId="{EACD6266-0FE2-44A8-864F-F0BAEFCE8720}" dt="2021-02-17T15:52:24.969" v="260" actId="14100"/>
        <pc:sldMkLst>
          <pc:docMk/>
          <pc:sldMk cId="1889449971" sldId="405"/>
        </pc:sldMkLst>
        <pc:spChg chg="add mod">
          <ac:chgData name="Curtis R. Devillers" userId="e13660d1-5c8f-4d58-b997-cf7d5f8eeb3c" providerId="ADAL" clId="{EACD6266-0FE2-44A8-864F-F0BAEFCE8720}" dt="2021-02-17T15:26:17.622" v="215" actId="14100"/>
          <ac:spMkLst>
            <pc:docMk/>
            <pc:sldMk cId="1889449971" sldId="405"/>
            <ac:spMk id="5" creationId="{19260F68-166D-462B-B5E8-8F9876356591}"/>
          </ac:spMkLst>
        </pc:spChg>
        <pc:spChg chg="add mod">
          <ac:chgData name="Curtis R. Devillers" userId="e13660d1-5c8f-4d58-b997-cf7d5f8eeb3c" providerId="ADAL" clId="{EACD6266-0FE2-44A8-864F-F0BAEFCE8720}" dt="2021-02-17T15:27:52.009" v="228" actId="12"/>
          <ac:spMkLst>
            <pc:docMk/>
            <pc:sldMk cId="1889449971" sldId="405"/>
            <ac:spMk id="7" creationId="{08B9D230-3AB4-467B-8708-BCFB2B5E4801}"/>
          </ac:spMkLst>
        </pc:spChg>
        <pc:spChg chg="add mod">
          <ac:chgData name="Curtis R. Devillers" userId="e13660d1-5c8f-4d58-b997-cf7d5f8eeb3c" providerId="ADAL" clId="{EACD6266-0FE2-44A8-864F-F0BAEFCE8720}" dt="2021-02-17T15:52:05.717" v="258" actId="20577"/>
          <ac:spMkLst>
            <pc:docMk/>
            <pc:sldMk cId="1889449971" sldId="405"/>
            <ac:spMk id="9" creationId="{E232F2AB-CF29-40B9-841D-D1A9D2B2C11B}"/>
          </ac:spMkLst>
        </pc:spChg>
        <pc:spChg chg="add mod">
          <ac:chgData name="Curtis R. Devillers" userId="e13660d1-5c8f-4d58-b997-cf7d5f8eeb3c" providerId="ADAL" clId="{EACD6266-0FE2-44A8-864F-F0BAEFCE8720}" dt="2021-02-17T15:27:58.974" v="230" actId="12"/>
          <ac:spMkLst>
            <pc:docMk/>
            <pc:sldMk cId="1889449971" sldId="405"/>
            <ac:spMk id="11" creationId="{18EFB980-D940-4C60-8F90-A890C05B85BC}"/>
          </ac:spMkLst>
        </pc:spChg>
        <pc:spChg chg="add mod">
          <ac:chgData name="Curtis R. Devillers" userId="e13660d1-5c8f-4d58-b997-cf7d5f8eeb3c" providerId="ADAL" clId="{EACD6266-0FE2-44A8-864F-F0BAEFCE8720}" dt="2021-02-17T15:28:00.903" v="231" actId="12"/>
          <ac:spMkLst>
            <pc:docMk/>
            <pc:sldMk cId="1889449971" sldId="405"/>
            <ac:spMk id="13" creationId="{22010E68-80D9-4AA0-8092-605357D3C57B}"/>
          </ac:spMkLst>
        </pc:spChg>
        <pc:picChg chg="add mod">
          <ac:chgData name="Curtis R. Devillers" userId="e13660d1-5c8f-4d58-b997-cf7d5f8eeb3c" providerId="ADAL" clId="{EACD6266-0FE2-44A8-864F-F0BAEFCE8720}" dt="2021-02-17T15:52:20.902" v="259" actId="1076"/>
          <ac:picMkLst>
            <pc:docMk/>
            <pc:sldMk cId="1889449971" sldId="405"/>
            <ac:picMk id="15" creationId="{BFA9CCF4-4954-4A21-BA14-27A0EA432DF6}"/>
          </ac:picMkLst>
        </pc:picChg>
        <pc:picChg chg="add mod">
          <ac:chgData name="Curtis R. Devillers" userId="e13660d1-5c8f-4d58-b997-cf7d5f8eeb3c" providerId="ADAL" clId="{EACD6266-0FE2-44A8-864F-F0BAEFCE8720}" dt="2021-02-17T15:50:59.789" v="246" actId="14100"/>
          <ac:picMkLst>
            <pc:docMk/>
            <pc:sldMk cId="1889449971" sldId="405"/>
            <ac:picMk id="17" creationId="{FE354D01-5A6A-4862-9C9F-9045AFAF88E0}"/>
          </ac:picMkLst>
        </pc:picChg>
        <pc:picChg chg="add mod">
          <ac:chgData name="Curtis R. Devillers" userId="e13660d1-5c8f-4d58-b997-cf7d5f8eeb3c" providerId="ADAL" clId="{EACD6266-0FE2-44A8-864F-F0BAEFCE8720}" dt="2021-02-17T15:30:10.730" v="233" actId="1076"/>
          <ac:picMkLst>
            <pc:docMk/>
            <pc:sldMk cId="1889449971" sldId="405"/>
            <ac:picMk id="1026" creationId="{D197CA72-898B-4086-9F8D-73B097CBCB0A}"/>
          </ac:picMkLst>
        </pc:picChg>
        <pc:picChg chg="add mod">
          <ac:chgData name="Curtis R. Devillers" userId="e13660d1-5c8f-4d58-b997-cf7d5f8eeb3c" providerId="ADAL" clId="{EACD6266-0FE2-44A8-864F-F0BAEFCE8720}" dt="2021-02-17T15:52:24.969" v="260" actId="14100"/>
          <ac:picMkLst>
            <pc:docMk/>
            <pc:sldMk cId="1889449971" sldId="405"/>
            <ac:picMk id="1028" creationId="{890DC46B-222D-4325-B749-85AE5C1A3AB1}"/>
          </ac:picMkLst>
        </pc:picChg>
      </pc:sldChg>
      <pc:sldChg chg="addSp modSp add mod modAnim modNotesTx">
        <pc:chgData name="Curtis R. Devillers" userId="e13660d1-5c8f-4d58-b997-cf7d5f8eeb3c" providerId="ADAL" clId="{EACD6266-0FE2-44A8-864F-F0BAEFCE8720}" dt="2021-02-17T15:23:45.548" v="196"/>
        <pc:sldMkLst>
          <pc:docMk/>
          <pc:sldMk cId="433437903" sldId="406"/>
        </pc:sldMkLst>
        <pc:spChg chg="add mod">
          <ac:chgData name="Curtis R. Devillers" userId="e13660d1-5c8f-4d58-b997-cf7d5f8eeb3c" providerId="ADAL" clId="{EACD6266-0FE2-44A8-864F-F0BAEFCE8720}" dt="2021-02-17T15:20:50.126" v="178" actId="14100"/>
          <ac:spMkLst>
            <pc:docMk/>
            <pc:sldMk cId="433437903" sldId="406"/>
            <ac:spMk id="5" creationId="{9106792C-6BF5-44AD-9500-2AC354F095DA}"/>
          </ac:spMkLst>
        </pc:spChg>
        <pc:spChg chg="add mod">
          <ac:chgData name="Curtis R. Devillers" userId="e13660d1-5c8f-4d58-b997-cf7d5f8eeb3c" providerId="ADAL" clId="{EACD6266-0FE2-44A8-864F-F0BAEFCE8720}" dt="2021-02-17T15:21:34.035" v="185" actId="6549"/>
          <ac:spMkLst>
            <pc:docMk/>
            <pc:sldMk cId="433437903" sldId="406"/>
            <ac:spMk id="8" creationId="{AA3D6B20-190D-4F5C-941E-25585B086982}"/>
          </ac:spMkLst>
        </pc:spChg>
        <pc:spChg chg="add mod">
          <ac:chgData name="Curtis R. Devillers" userId="e13660d1-5c8f-4d58-b997-cf7d5f8eeb3c" providerId="ADAL" clId="{EACD6266-0FE2-44A8-864F-F0BAEFCE8720}" dt="2021-02-17T15:21:52.839" v="188" actId="14100"/>
          <ac:spMkLst>
            <pc:docMk/>
            <pc:sldMk cId="433437903" sldId="406"/>
            <ac:spMk id="10" creationId="{1F72725A-0824-4681-8EA0-3F6C3A444EF5}"/>
          </ac:spMkLst>
        </pc:spChg>
        <pc:spChg chg="add mod">
          <ac:chgData name="Curtis R. Devillers" userId="e13660d1-5c8f-4d58-b997-cf7d5f8eeb3c" providerId="ADAL" clId="{EACD6266-0FE2-44A8-864F-F0BAEFCE8720}" dt="2021-02-17T15:22:09.288" v="190" actId="1076"/>
          <ac:spMkLst>
            <pc:docMk/>
            <pc:sldMk cId="433437903" sldId="406"/>
            <ac:spMk id="12" creationId="{8BECE59A-ACDB-4F7D-8C76-DB420C85529C}"/>
          </ac:spMkLst>
        </pc:spChg>
        <pc:picChg chg="add mod">
          <ac:chgData name="Curtis R. Devillers" userId="e13660d1-5c8f-4d58-b997-cf7d5f8eeb3c" providerId="ADAL" clId="{EACD6266-0FE2-44A8-864F-F0BAEFCE8720}" dt="2021-02-17T15:21:04.010" v="180" actId="1076"/>
          <ac:picMkLst>
            <pc:docMk/>
            <pc:sldMk cId="433437903" sldId="406"/>
            <ac:picMk id="6" creationId="{6F887752-BC3B-4918-9A92-03C69E5FDE8F}"/>
          </ac:picMkLst>
        </pc:picChg>
      </pc:sldChg>
      <pc:sldChg chg="addSp modSp add mod ord modNotesTx">
        <pc:chgData name="Curtis R. Devillers" userId="e13660d1-5c8f-4d58-b997-cf7d5f8eeb3c" providerId="ADAL" clId="{EACD6266-0FE2-44A8-864F-F0BAEFCE8720}" dt="2021-02-17T18:17:27.688" v="557"/>
        <pc:sldMkLst>
          <pc:docMk/>
          <pc:sldMk cId="1198271631" sldId="407"/>
        </pc:sldMkLst>
        <pc:spChg chg="add mod">
          <ac:chgData name="Curtis R. Devillers" userId="e13660d1-5c8f-4d58-b997-cf7d5f8eeb3c" providerId="ADAL" clId="{EACD6266-0FE2-44A8-864F-F0BAEFCE8720}" dt="2021-02-17T17:52:52.573" v="547" actId="1076"/>
          <ac:spMkLst>
            <pc:docMk/>
            <pc:sldMk cId="1198271631" sldId="407"/>
            <ac:spMk id="4" creationId="{EBC5EB80-A32D-42F0-92F6-7233750C04DF}"/>
          </ac:spMkLst>
        </pc:spChg>
        <pc:spChg chg="add mod">
          <ac:chgData name="Curtis R. Devillers" userId="e13660d1-5c8f-4d58-b997-cf7d5f8eeb3c" providerId="ADAL" clId="{EACD6266-0FE2-44A8-864F-F0BAEFCE8720}" dt="2021-02-17T17:53:23.489" v="554" actId="1076"/>
          <ac:spMkLst>
            <pc:docMk/>
            <pc:sldMk cId="1198271631" sldId="407"/>
            <ac:spMk id="6" creationId="{C28E9E98-2C90-4312-B7A9-FBC2754F5C66}"/>
          </ac:spMkLst>
        </pc:spChg>
        <pc:picChg chg="add mod">
          <ac:chgData name="Curtis R. Devillers" userId="e13660d1-5c8f-4d58-b997-cf7d5f8eeb3c" providerId="ADAL" clId="{EACD6266-0FE2-44A8-864F-F0BAEFCE8720}" dt="2021-02-17T18:17:14.765" v="556" actId="1076"/>
          <ac:picMkLst>
            <pc:docMk/>
            <pc:sldMk cId="1198271631" sldId="407"/>
            <ac:picMk id="7" creationId="{E3290201-E066-484D-AC53-0B491CFC2897}"/>
          </ac:picMkLst>
        </pc:picChg>
      </pc:sldChg>
      <pc:sldChg chg="addSp delSp modSp add mod">
        <pc:chgData name="Curtis R. Devillers" userId="e13660d1-5c8f-4d58-b997-cf7d5f8eeb3c" providerId="ADAL" clId="{EACD6266-0FE2-44A8-864F-F0BAEFCE8720}" dt="2021-02-17T17:36:49.696" v="474" actId="1076"/>
        <pc:sldMkLst>
          <pc:docMk/>
          <pc:sldMk cId="1193295025" sldId="408"/>
        </pc:sldMkLst>
        <pc:spChg chg="add mod">
          <ac:chgData name="Curtis R. Devillers" userId="e13660d1-5c8f-4d58-b997-cf7d5f8eeb3c" providerId="ADAL" clId="{EACD6266-0FE2-44A8-864F-F0BAEFCE8720}" dt="2021-02-17T17:36:14.575" v="470" actId="1076"/>
          <ac:spMkLst>
            <pc:docMk/>
            <pc:sldMk cId="1193295025" sldId="408"/>
            <ac:spMk id="5" creationId="{A62A3E4C-8F51-489F-9BD9-4D7DC0553162}"/>
          </ac:spMkLst>
        </pc:spChg>
        <pc:spChg chg="add mod">
          <ac:chgData name="Curtis R. Devillers" userId="e13660d1-5c8f-4d58-b997-cf7d5f8eeb3c" providerId="ADAL" clId="{EACD6266-0FE2-44A8-864F-F0BAEFCE8720}" dt="2021-02-17T17:36:49.696" v="474" actId="1076"/>
          <ac:spMkLst>
            <pc:docMk/>
            <pc:sldMk cId="1193295025" sldId="408"/>
            <ac:spMk id="7" creationId="{AE7797C4-8A86-48A5-8F33-3657E66DB20F}"/>
          </ac:spMkLst>
        </pc:spChg>
        <pc:picChg chg="add mod">
          <ac:chgData name="Curtis R. Devillers" userId="e13660d1-5c8f-4d58-b997-cf7d5f8eeb3c" providerId="ADAL" clId="{EACD6266-0FE2-44A8-864F-F0BAEFCE8720}" dt="2021-02-17T17:35:39.467" v="455" actId="1076"/>
          <ac:picMkLst>
            <pc:docMk/>
            <pc:sldMk cId="1193295025" sldId="408"/>
            <ac:picMk id="4" creationId="{66E234EC-1000-40F2-BF7B-54DC9BC1D801}"/>
          </ac:picMkLst>
        </pc:picChg>
        <pc:picChg chg="add del mod">
          <ac:chgData name="Curtis R. Devillers" userId="e13660d1-5c8f-4d58-b997-cf7d5f8eeb3c" providerId="ADAL" clId="{EACD6266-0FE2-44A8-864F-F0BAEFCE8720}" dt="2021-02-17T17:36:33.713" v="472"/>
          <ac:picMkLst>
            <pc:docMk/>
            <pc:sldMk cId="1193295025" sldId="408"/>
            <ac:picMk id="6" creationId="{39F478B1-CD89-45B1-BA44-DAC47B7B5EAF}"/>
          </ac:picMkLst>
        </pc:picChg>
      </pc:sldChg>
      <pc:sldChg chg="addSp modSp add mod modAnim">
        <pc:chgData name="Curtis R. Devillers" userId="e13660d1-5c8f-4d58-b997-cf7d5f8eeb3c" providerId="ADAL" clId="{EACD6266-0FE2-44A8-864F-F0BAEFCE8720}" dt="2021-02-17T16:23:47.274" v="452"/>
        <pc:sldMkLst>
          <pc:docMk/>
          <pc:sldMk cId="3031778174" sldId="409"/>
        </pc:sldMkLst>
        <pc:spChg chg="add mod">
          <ac:chgData name="Curtis R. Devillers" userId="e13660d1-5c8f-4d58-b997-cf7d5f8eeb3c" providerId="ADAL" clId="{EACD6266-0FE2-44A8-864F-F0BAEFCE8720}" dt="2021-02-17T16:20:58.562" v="423" actId="20577"/>
          <ac:spMkLst>
            <pc:docMk/>
            <pc:sldMk cId="3031778174" sldId="409"/>
            <ac:spMk id="4" creationId="{B812F858-6CFB-4A8B-93F2-70BC28C144EC}"/>
          </ac:spMkLst>
        </pc:spChg>
        <pc:spChg chg="add mod">
          <ac:chgData name="Curtis R. Devillers" userId="e13660d1-5c8f-4d58-b997-cf7d5f8eeb3c" providerId="ADAL" clId="{EACD6266-0FE2-44A8-864F-F0BAEFCE8720}" dt="2021-02-17T16:21:25.374" v="428" actId="403"/>
          <ac:spMkLst>
            <pc:docMk/>
            <pc:sldMk cId="3031778174" sldId="409"/>
            <ac:spMk id="6" creationId="{ED2F786E-CE7B-421C-8FCE-3908AB87F941}"/>
          </ac:spMkLst>
        </pc:spChg>
        <pc:spChg chg="add mod">
          <ac:chgData name="Curtis R. Devillers" userId="e13660d1-5c8f-4d58-b997-cf7d5f8eeb3c" providerId="ADAL" clId="{EACD6266-0FE2-44A8-864F-F0BAEFCE8720}" dt="2021-02-17T16:22:22.773" v="433" actId="403"/>
          <ac:spMkLst>
            <pc:docMk/>
            <pc:sldMk cId="3031778174" sldId="409"/>
            <ac:spMk id="8" creationId="{F767251D-8674-437D-A033-B7CAAB65E0F5}"/>
          </ac:spMkLst>
        </pc:spChg>
        <pc:spChg chg="add mod">
          <ac:chgData name="Curtis R. Devillers" userId="e13660d1-5c8f-4d58-b997-cf7d5f8eeb3c" providerId="ADAL" clId="{EACD6266-0FE2-44A8-864F-F0BAEFCE8720}" dt="2021-02-17T16:23:08.073" v="444" actId="1076"/>
          <ac:spMkLst>
            <pc:docMk/>
            <pc:sldMk cId="3031778174" sldId="409"/>
            <ac:spMk id="10" creationId="{3B208BB3-B8CD-46B5-AEF3-F8546F84F920}"/>
          </ac:spMkLst>
        </pc:spChg>
        <pc:spChg chg="add mod">
          <ac:chgData name="Curtis R. Devillers" userId="e13660d1-5c8f-4d58-b997-cf7d5f8eeb3c" providerId="ADAL" clId="{EACD6266-0FE2-44A8-864F-F0BAEFCE8720}" dt="2021-02-17T16:23:20.878" v="446" actId="1076"/>
          <ac:spMkLst>
            <pc:docMk/>
            <pc:sldMk cId="3031778174" sldId="409"/>
            <ac:spMk id="12" creationId="{BA6FCF56-DFF0-4421-8C8B-293967F8B682}"/>
          </ac:spMkLst>
        </pc:spChg>
        <pc:picChg chg="add mod">
          <ac:chgData name="Curtis R. Devillers" userId="e13660d1-5c8f-4d58-b997-cf7d5f8eeb3c" providerId="ADAL" clId="{EACD6266-0FE2-44A8-864F-F0BAEFCE8720}" dt="2021-02-17T16:23:30.935" v="448" actId="1076"/>
          <ac:picMkLst>
            <pc:docMk/>
            <pc:sldMk cId="3031778174" sldId="409"/>
            <ac:picMk id="13" creationId="{5BF8B36B-7513-4103-A4BB-1B2C6265FF25}"/>
          </ac:picMkLst>
        </pc:picChg>
      </pc:sldChg>
      <pc:sldChg chg="addSp modSp add mod modAnim modNotesTx">
        <pc:chgData name="Curtis R. Devillers" userId="e13660d1-5c8f-4d58-b997-cf7d5f8eeb3c" providerId="ADAL" clId="{EACD6266-0FE2-44A8-864F-F0BAEFCE8720}" dt="2021-02-17T16:19:25.310" v="411"/>
        <pc:sldMkLst>
          <pc:docMk/>
          <pc:sldMk cId="2231920919" sldId="410"/>
        </pc:sldMkLst>
        <pc:spChg chg="add mod">
          <ac:chgData name="Curtis R. Devillers" userId="e13660d1-5c8f-4d58-b997-cf7d5f8eeb3c" providerId="ADAL" clId="{EACD6266-0FE2-44A8-864F-F0BAEFCE8720}" dt="2021-02-17T16:15:58.633" v="376" actId="1076"/>
          <ac:spMkLst>
            <pc:docMk/>
            <pc:sldMk cId="2231920919" sldId="410"/>
            <ac:spMk id="5" creationId="{FDF1CA0A-AFE0-4E0B-8158-CE5E6E0CE9C1}"/>
          </ac:spMkLst>
        </pc:spChg>
        <pc:spChg chg="add mod">
          <ac:chgData name="Curtis R. Devillers" userId="e13660d1-5c8f-4d58-b997-cf7d5f8eeb3c" providerId="ADAL" clId="{EACD6266-0FE2-44A8-864F-F0BAEFCE8720}" dt="2021-02-17T16:18:07.783" v="401" actId="1076"/>
          <ac:spMkLst>
            <pc:docMk/>
            <pc:sldMk cId="2231920919" sldId="410"/>
            <ac:spMk id="8" creationId="{B4C69C70-5B6A-4123-97C9-AF169A3BDE89}"/>
          </ac:spMkLst>
        </pc:spChg>
        <pc:spChg chg="add mod">
          <ac:chgData name="Curtis R. Devillers" userId="e13660d1-5c8f-4d58-b997-cf7d5f8eeb3c" providerId="ADAL" clId="{EACD6266-0FE2-44A8-864F-F0BAEFCE8720}" dt="2021-02-17T16:18:39.730" v="405" actId="1076"/>
          <ac:spMkLst>
            <pc:docMk/>
            <pc:sldMk cId="2231920919" sldId="410"/>
            <ac:spMk id="10" creationId="{7B0B0FF9-A2EB-41E6-A66D-8459DC972DE8}"/>
          </ac:spMkLst>
        </pc:spChg>
        <pc:spChg chg="add mod">
          <ac:chgData name="Curtis R. Devillers" userId="e13660d1-5c8f-4d58-b997-cf7d5f8eeb3c" providerId="ADAL" clId="{EACD6266-0FE2-44A8-864F-F0BAEFCE8720}" dt="2021-02-17T16:18:44.200" v="406" actId="1076"/>
          <ac:spMkLst>
            <pc:docMk/>
            <pc:sldMk cId="2231920919" sldId="410"/>
            <ac:spMk id="12" creationId="{EDF70079-0561-4436-952D-793C253B3250}"/>
          </ac:spMkLst>
        </pc:spChg>
        <pc:spChg chg="add mod">
          <ac:chgData name="Curtis R. Devillers" userId="e13660d1-5c8f-4d58-b997-cf7d5f8eeb3c" providerId="ADAL" clId="{EACD6266-0FE2-44A8-864F-F0BAEFCE8720}" dt="2021-02-17T16:18:34.360" v="404" actId="1076"/>
          <ac:spMkLst>
            <pc:docMk/>
            <pc:sldMk cId="2231920919" sldId="410"/>
            <ac:spMk id="14" creationId="{94AC5601-B1C7-4314-A4CF-F5D8FEBE5411}"/>
          </ac:spMkLst>
        </pc:spChg>
        <pc:picChg chg="add mod">
          <ac:chgData name="Curtis R. Devillers" userId="e13660d1-5c8f-4d58-b997-cf7d5f8eeb3c" providerId="ADAL" clId="{EACD6266-0FE2-44A8-864F-F0BAEFCE8720}" dt="2021-02-17T16:16:09.379" v="378" actId="1076"/>
          <ac:picMkLst>
            <pc:docMk/>
            <pc:sldMk cId="2231920919" sldId="410"/>
            <ac:picMk id="6" creationId="{F3CDDB06-E1DF-488D-8F6D-59E24B72A546}"/>
          </ac:picMkLst>
        </pc:picChg>
      </pc:sldChg>
      <pc:sldChg chg="addSp modSp add mod ord modAnim modNotesTx">
        <pc:chgData name="Curtis R. Devillers" userId="e13660d1-5c8f-4d58-b997-cf7d5f8eeb3c" providerId="ADAL" clId="{EACD6266-0FE2-44A8-864F-F0BAEFCE8720}" dt="2021-02-17T16:08:36.557" v="338"/>
        <pc:sldMkLst>
          <pc:docMk/>
          <pc:sldMk cId="179629760" sldId="411"/>
        </pc:sldMkLst>
        <pc:spChg chg="add mod">
          <ac:chgData name="Curtis R. Devillers" userId="e13660d1-5c8f-4d58-b997-cf7d5f8eeb3c" providerId="ADAL" clId="{EACD6266-0FE2-44A8-864F-F0BAEFCE8720}" dt="2021-02-17T16:05:31.255" v="304" actId="14100"/>
          <ac:spMkLst>
            <pc:docMk/>
            <pc:sldMk cId="179629760" sldId="411"/>
            <ac:spMk id="5" creationId="{09EE7345-8094-4E65-8917-0CEDE313DFBF}"/>
          </ac:spMkLst>
        </pc:spChg>
        <pc:spChg chg="add mod">
          <ac:chgData name="Curtis R. Devillers" userId="e13660d1-5c8f-4d58-b997-cf7d5f8eeb3c" providerId="ADAL" clId="{EACD6266-0FE2-44A8-864F-F0BAEFCE8720}" dt="2021-02-17T16:07:19.666" v="326" actId="12"/>
          <ac:spMkLst>
            <pc:docMk/>
            <pc:sldMk cId="179629760" sldId="411"/>
            <ac:spMk id="8" creationId="{8C18B84F-5383-40D9-A35D-442F29FC1375}"/>
          </ac:spMkLst>
        </pc:spChg>
        <pc:spChg chg="add mod">
          <ac:chgData name="Curtis R. Devillers" userId="e13660d1-5c8f-4d58-b997-cf7d5f8eeb3c" providerId="ADAL" clId="{EACD6266-0FE2-44A8-864F-F0BAEFCE8720}" dt="2021-02-17T16:07:21.952" v="327" actId="12"/>
          <ac:spMkLst>
            <pc:docMk/>
            <pc:sldMk cId="179629760" sldId="411"/>
            <ac:spMk id="10" creationId="{1E4693C5-1819-4850-9E92-61AE65460FD9}"/>
          </ac:spMkLst>
        </pc:spChg>
        <pc:spChg chg="add mod">
          <ac:chgData name="Curtis R. Devillers" userId="e13660d1-5c8f-4d58-b997-cf7d5f8eeb3c" providerId="ADAL" clId="{EACD6266-0FE2-44A8-864F-F0BAEFCE8720}" dt="2021-02-17T16:07:45.109" v="331" actId="1076"/>
          <ac:spMkLst>
            <pc:docMk/>
            <pc:sldMk cId="179629760" sldId="411"/>
            <ac:spMk id="12" creationId="{B0C5113E-709C-408B-A75D-A86DA1E2288A}"/>
          </ac:spMkLst>
        </pc:spChg>
        <pc:spChg chg="add mod">
          <ac:chgData name="Curtis R. Devillers" userId="e13660d1-5c8f-4d58-b997-cf7d5f8eeb3c" providerId="ADAL" clId="{EACD6266-0FE2-44A8-864F-F0BAEFCE8720}" dt="2021-02-17T16:07:38.951" v="330" actId="1076"/>
          <ac:spMkLst>
            <pc:docMk/>
            <pc:sldMk cId="179629760" sldId="411"/>
            <ac:spMk id="14" creationId="{C5E04058-6211-493F-B940-15C77DF3E6DA}"/>
          </ac:spMkLst>
        </pc:spChg>
        <pc:picChg chg="add mod">
          <ac:chgData name="Curtis R. Devillers" userId="e13660d1-5c8f-4d58-b997-cf7d5f8eeb3c" providerId="ADAL" clId="{EACD6266-0FE2-44A8-864F-F0BAEFCE8720}" dt="2021-02-17T16:05:44.736" v="306" actId="1076"/>
          <ac:picMkLst>
            <pc:docMk/>
            <pc:sldMk cId="179629760" sldId="411"/>
            <ac:picMk id="6" creationId="{2508B8D0-0C39-4949-80A5-A4005A873872}"/>
          </ac:picMkLst>
        </pc:picChg>
      </pc:sldChg>
      <pc:sldChg chg="addSp modSp add mod modAnim modNotesTx">
        <pc:chgData name="Curtis R. Devillers" userId="e13660d1-5c8f-4d58-b997-cf7d5f8eeb3c" providerId="ADAL" clId="{EACD6266-0FE2-44A8-864F-F0BAEFCE8720}" dt="2021-02-17T18:22:57.960" v="587"/>
        <pc:sldMkLst>
          <pc:docMk/>
          <pc:sldMk cId="2240354543" sldId="412"/>
        </pc:sldMkLst>
        <pc:spChg chg="add mod">
          <ac:chgData name="Curtis R. Devillers" userId="e13660d1-5c8f-4d58-b997-cf7d5f8eeb3c" providerId="ADAL" clId="{EACD6266-0FE2-44A8-864F-F0BAEFCE8720}" dt="2021-02-17T18:20:29.548" v="563" actId="14100"/>
          <ac:spMkLst>
            <pc:docMk/>
            <pc:sldMk cId="2240354543" sldId="412"/>
            <ac:spMk id="5" creationId="{35236E2C-7C11-49F5-B7AD-9EA4E344E4CB}"/>
          </ac:spMkLst>
        </pc:spChg>
        <pc:spChg chg="add mod">
          <ac:chgData name="Curtis R. Devillers" userId="e13660d1-5c8f-4d58-b997-cf7d5f8eeb3c" providerId="ADAL" clId="{EACD6266-0FE2-44A8-864F-F0BAEFCE8720}" dt="2021-02-17T18:21:16.667" v="568" actId="5793"/>
          <ac:spMkLst>
            <pc:docMk/>
            <pc:sldMk cId="2240354543" sldId="412"/>
            <ac:spMk id="7" creationId="{60C46AF5-9A16-4B4D-8136-45F5696F8B9C}"/>
          </ac:spMkLst>
        </pc:spChg>
        <pc:spChg chg="add mod">
          <ac:chgData name="Curtis R. Devillers" userId="e13660d1-5c8f-4d58-b997-cf7d5f8eeb3c" providerId="ADAL" clId="{EACD6266-0FE2-44A8-864F-F0BAEFCE8720}" dt="2021-02-17T18:22:06.355" v="578" actId="1076"/>
          <ac:spMkLst>
            <pc:docMk/>
            <pc:sldMk cId="2240354543" sldId="412"/>
            <ac:spMk id="9" creationId="{5B38F313-5897-4A5E-ACEC-722313C0CA01}"/>
          </ac:spMkLst>
        </pc:spChg>
        <pc:spChg chg="add mod">
          <ac:chgData name="Curtis R. Devillers" userId="e13660d1-5c8f-4d58-b997-cf7d5f8eeb3c" providerId="ADAL" clId="{EACD6266-0FE2-44A8-864F-F0BAEFCE8720}" dt="2021-02-17T18:21:55.642" v="577" actId="1076"/>
          <ac:spMkLst>
            <pc:docMk/>
            <pc:sldMk cId="2240354543" sldId="412"/>
            <ac:spMk id="11" creationId="{F5D113C4-1B64-474F-B3FC-9911674D96E5}"/>
          </ac:spMkLst>
        </pc:spChg>
        <pc:spChg chg="add mod">
          <ac:chgData name="Curtis R. Devillers" userId="e13660d1-5c8f-4d58-b997-cf7d5f8eeb3c" providerId="ADAL" clId="{EACD6266-0FE2-44A8-864F-F0BAEFCE8720}" dt="2021-02-17T18:22:28.561" v="583" actId="1076"/>
          <ac:spMkLst>
            <pc:docMk/>
            <pc:sldMk cId="2240354543" sldId="412"/>
            <ac:spMk id="13" creationId="{5CBE5944-C65A-4613-B5B0-5627E44AD694}"/>
          </ac:spMkLst>
        </pc:spChg>
        <pc:picChg chg="add mod">
          <ac:chgData name="Curtis R. Devillers" userId="e13660d1-5c8f-4d58-b997-cf7d5f8eeb3c" providerId="ADAL" clId="{EACD6266-0FE2-44A8-864F-F0BAEFCE8720}" dt="2021-02-17T18:20:10.281" v="560" actId="14100"/>
          <ac:picMkLst>
            <pc:docMk/>
            <pc:sldMk cId="2240354543" sldId="412"/>
            <ac:picMk id="3074" creationId="{27C0CFA3-4E6F-4264-B5BF-4F5E08DABFAE}"/>
          </ac:picMkLst>
        </pc:picChg>
      </pc:sldChg>
      <pc:sldChg chg="addSp modSp add mod modNotesTx">
        <pc:chgData name="Curtis R. Devillers" userId="e13660d1-5c8f-4d58-b997-cf7d5f8eeb3c" providerId="ADAL" clId="{EACD6266-0FE2-44A8-864F-F0BAEFCE8720}" dt="2021-02-17T17:51:49.167" v="537" actId="1076"/>
        <pc:sldMkLst>
          <pc:docMk/>
          <pc:sldMk cId="1692769196" sldId="413"/>
        </pc:sldMkLst>
        <pc:spChg chg="add mod">
          <ac:chgData name="Curtis R. Devillers" userId="e13660d1-5c8f-4d58-b997-cf7d5f8eeb3c" providerId="ADAL" clId="{EACD6266-0FE2-44A8-864F-F0BAEFCE8720}" dt="2021-02-17T17:42:27.653" v="522" actId="1076"/>
          <ac:spMkLst>
            <pc:docMk/>
            <pc:sldMk cId="1692769196" sldId="413"/>
            <ac:spMk id="4" creationId="{3092F8A7-48DF-4287-87E3-19868FF4AA00}"/>
          </ac:spMkLst>
        </pc:spChg>
        <pc:spChg chg="add mod">
          <ac:chgData name="Curtis R. Devillers" userId="e13660d1-5c8f-4d58-b997-cf7d5f8eeb3c" providerId="ADAL" clId="{EACD6266-0FE2-44A8-864F-F0BAEFCE8720}" dt="2021-02-17T17:43:16.406" v="532" actId="14100"/>
          <ac:spMkLst>
            <pc:docMk/>
            <pc:sldMk cId="1692769196" sldId="413"/>
            <ac:spMk id="6" creationId="{2A22B42E-4F74-40F2-9DF0-E688A3BDB01A}"/>
          </ac:spMkLst>
        </pc:spChg>
        <pc:spChg chg="add mod">
          <ac:chgData name="Curtis R. Devillers" userId="e13660d1-5c8f-4d58-b997-cf7d5f8eeb3c" providerId="ADAL" clId="{EACD6266-0FE2-44A8-864F-F0BAEFCE8720}" dt="2021-02-17T17:43:06.528" v="529" actId="14100"/>
          <ac:spMkLst>
            <pc:docMk/>
            <pc:sldMk cId="1692769196" sldId="413"/>
            <ac:spMk id="8" creationId="{B372D6B6-E0A4-49C8-8990-8480588A3B3E}"/>
          </ac:spMkLst>
        </pc:spChg>
        <pc:picChg chg="add mod">
          <ac:chgData name="Curtis R. Devillers" userId="e13660d1-5c8f-4d58-b997-cf7d5f8eeb3c" providerId="ADAL" clId="{EACD6266-0FE2-44A8-864F-F0BAEFCE8720}" dt="2021-02-17T17:51:49.167" v="537" actId="1076"/>
          <ac:picMkLst>
            <pc:docMk/>
            <pc:sldMk cId="1692769196" sldId="413"/>
            <ac:picMk id="9" creationId="{56AC464F-3E20-4D18-AF5D-3CF0B64F6925}"/>
          </ac:picMkLst>
        </pc:picChg>
      </pc:sldChg>
      <pc:sldChg chg="addSp modSp add mod modNotesTx">
        <pc:chgData name="Curtis R. Devillers" userId="e13660d1-5c8f-4d58-b997-cf7d5f8eeb3c" providerId="ADAL" clId="{EACD6266-0FE2-44A8-864F-F0BAEFCE8720}" dt="2021-02-17T17:42:05.409" v="520" actId="20577"/>
        <pc:sldMkLst>
          <pc:docMk/>
          <pc:sldMk cId="111644306" sldId="414"/>
        </pc:sldMkLst>
        <pc:spChg chg="add mod">
          <ac:chgData name="Curtis R. Devillers" userId="e13660d1-5c8f-4d58-b997-cf7d5f8eeb3c" providerId="ADAL" clId="{EACD6266-0FE2-44A8-864F-F0BAEFCE8720}" dt="2021-02-17T17:37:57.201" v="479" actId="1076"/>
          <ac:spMkLst>
            <pc:docMk/>
            <pc:sldMk cId="111644306" sldId="414"/>
            <ac:spMk id="4" creationId="{3D6A8C88-1CA1-408C-A6C0-AFEB99FCF567}"/>
          </ac:spMkLst>
        </pc:spChg>
        <pc:spChg chg="add mod">
          <ac:chgData name="Curtis R. Devillers" userId="e13660d1-5c8f-4d58-b997-cf7d5f8eeb3c" providerId="ADAL" clId="{EACD6266-0FE2-44A8-864F-F0BAEFCE8720}" dt="2021-02-17T17:40:48.396" v="488" actId="1076"/>
          <ac:spMkLst>
            <pc:docMk/>
            <pc:sldMk cId="111644306" sldId="414"/>
            <ac:spMk id="7" creationId="{38DF1322-6FCB-425A-B278-80BE4DEDEF22}"/>
          </ac:spMkLst>
        </pc:spChg>
        <pc:picChg chg="add mod">
          <ac:chgData name="Curtis R. Devillers" userId="e13660d1-5c8f-4d58-b997-cf7d5f8eeb3c" providerId="ADAL" clId="{EACD6266-0FE2-44A8-864F-F0BAEFCE8720}" dt="2021-02-17T17:40:34.318" v="486" actId="1076"/>
          <ac:picMkLst>
            <pc:docMk/>
            <pc:sldMk cId="111644306" sldId="414"/>
            <ac:picMk id="6" creationId="{1CC0A147-994E-4E15-AB09-D50ADE5B57D4}"/>
          </ac:picMkLst>
        </pc:picChg>
        <pc:picChg chg="add mod">
          <ac:chgData name="Curtis R. Devillers" userId="e13660d1-5c8f-4d58-b997-cf7d5f8eeb3c" providerId="ADAL" clId="{EACD6266-0FE2-44A8-864F-F0BAEFCE8720}" dt="2021-02-17T17:40:19.875" v="483" actId="1076"/>
          <ac:picMkLst>
            <pc:docMk/>
            <pc:sldMk cId="111644306" sldId="414"/>
            <ac:picMk id="2050" creationId="{BC31F585-AA2D-4E5B-A375-67DF66E00B99}"/>
          </ac:picMkLst>
        </pc:picChg>
      </pc:sldChg>
      <pc:sldChg chg="addSp modSp add mod">
        <pc:chgData name="Curtis R. Devillers" userId="e13660d1-5c8f-4d58-b997-cf7d5f8eeb3c" providerId="ADAL" clId="{EACD6266-0FE2-44A8-864F-F0BAEFCE8720}" dt="2021-02-17T18:56:53.582" v="728"/>
        <pc:sldMkLst>
          <pc:docMk/>
          <pc:sldMk cId="565814110" sldId="415"/>
        </pc:sldMkLst>
        <pc:spChg chg="add mod">
          <ac:chgData name="Curtis R. Devillers" userId="e13660d1-5c8f-4d58-b997-cf7d5f8eeb3c" providerId="ADAL" clId="{EACD6266-0FE2-44A8-864F-F0BAEFCE8720}" dt="2021-02-17T18:54:41.271" v="713" actId="113"/>
          <ac:spMkLst>
            <pc:docMk/>
            <pc:sldMk cId="565814110" sldId="415"/>
            <ac:spMk id="5" creationId="{212308A9-AE12-44CB-A443-2F0F87ECF13C}"/>
          </ac:spMkLst>
        </pc:spChg>
        <pc:spChg chg="add mod">
          <ac:chgData name="Curtis R. Devillers" userId="e13660d1-5c8f-4d58-b997-cf7d5f8eeb3c" providerId="ADAL" clId="{EACD6266-0FE2-44A8-864F-F0BAEFCE8720}" dt="2021-02-17T18:55:09.896" v="718" actId="403"/>
          <ac:spMkLst>
            <pc:docMk/>
            <pc:sldMk cId="565814110" sldId="415"/>
            <ac:spMk id="7" creationId="{00EE9D26-A52E-4197-9772-29C9FD9CD237}"/>
          </ac:spMkLst>
        </pc:spChg>
        <pc:spChg chg="add mod">
          <ac:chgData name="Curtis R. Devillers" userId="e13660d1-5c8f-4d58-b997-cf7d5f8eeb3c" providerId="ADAL" clId="{EACD6266-0FE2-44A8-864F-F0BAEFCE8720}" dt="2021-02-17T18:56:34.310" v="725" actId="1076"/>
          <ac:spMkLst>
            <pc:docMk/>
            <pc:sldMk cId="565814110" sldId="415"/>
            <ac:spMk id="9" creationId="{89BF3915-748D-447B-BB03-4DC52A58688F}"/>
          </ac:spMkLst>
        </pc:spChg>
        <pc:picChg chg="add mod">
          <ac:chgData name="Curtis R. Devillers" userId="e13660d1-5c8f-4d58-b997-cf7d5f8eeb3c" providerId="ADAL" clId="{EACD6266-0FE2-44A8-864F-F0BAEFCE8720}" dt="2021-02-17T18:56:41.788" v="726"/>
          <ac:picMkLst>
            <pc:docMk/>
            <pc:sldMk cId="565814110" sldId="415"/>
            <ac:picMk id="10" creationId="{1904259C-2090-4B75-9D05-5D3FBE088967}"/>
          </ac:picMkLst>
        </pc:picChg>
        <pc:picChg chg="add mod">
          <ac:chgData name="Curtis R. Devillers" userId="e13660d1-5c8f-4d58-b997-cf7d5f8eeb3c" providerId="ADAL" clId="{EACD6266-0FE2-44A8-864F-F0BAEFCE8720}" dt="2021-02-17T18:56:48.072" v="727"/>
          <ac:picMkLst>
            <pc:docMk/>
            <pc:sldMk cId="565814110" sldId="415"/>
            <ac:picMk id="11" creationId="{A45F0FD6-F92F-4EC8-8445-9F6A74F8F224}"/>
          </ac:picMkLst>
        </pc:picChg>
        <pc:picChg chg="add mod">
          <ac:chgData name="Curtis R. Devillers" userId="e13660d1-5c8f-4d58-b997-cf7d5f8eeb3c" providerId="ADAL" clId="{EACD6266-0FE2-44A8-864F-F0BAEFCE8720}" dt="2021-02-17T18:56:53.582" v="728"/>
          <ac:picMkLst>
            <pc:docMk/>
            <pc:sldMk cId="565814110" sldId="415"/>
            <ac:picMk id="12" creationId="{7BACBF6C-5EA6-4F9F-8E32-41008FDA118D}"/>
          </ac:picMkLst>
        </pc:picChg>
      </pc:sldChg>
      <pc:sldChg chg="addSp delSp modSp add mod">
        <pc:chgData name="Curtis R. Devillers" userId="e13660d1-5c8f-4d58-b997-cf7d5f8eeb3c" providerId="ADAL" clId="{EACD6266-0FE2-44A8-864F-F0BAEFCE8720}" dt="2021-02-17T18:53:59.495" v="705" actId="1076"/>
        <pc:sldMkLst>
          <pc:docMk/>
          <pc:sldMk cId="933625954" sldId="416"/>
        </pc:sldMkLst>
        <pc:spChg chg="add mod">
          <ac:chgData name="Curtis R. Devillers" userId="e13660d1-5c8f-4d58-b997-cf7d5f8eeb3c" providerId="ADAL" clId="{EACD6266-0FE2-44A8-864F-F0BAEFCE8720}" dt="2021-02-17T18:51:25.544" v="670" actId="1076"/>
          <ac:spMkLst>
            <pc:docMk/>
            <pc:sldMk cId="933625954" sldId="416"/>
            <ac:spMk id="4" creationId="{289CD225-8482-40DD-B61D-38B9730B8AB9}"/>
          </ac:spMkLst>
        </pc:spChg>
        <pc:spChg chg="add del">
          <ac:chgData name="Curtis R. Devillers" userId="e13660d1-5c8f-4d58-b997-cf7d5f8eeb3c" providerId="ADAL" clId="{EACD6266-0FE2-44A8-864F-F0BAEFCE8720}" dt="2021-02-17T18:51:39.493" v="672" actId="22"/>
          <ac:spMkLst>
            <pc:docMk/>
            <pc:sldMk cId="933625954" sldId="416"/>
            <ac:spMk id="6" creationId="{128DFA5A-F363-483E-B1A7-3DC4F7058F17}"/>
          </ac:spMkLst>
        </pc:spChg>
        <pc:spChg chg="add del">
          <ac:chgData name="Curtis R. Devillers" userId="e13660d1-5c8f-4d58-b997-cf7d5f8eeb3c" providerId="ADAL" clId="{EACD6266-0FE2-44A8-864F-F0BAEFCE8720}" dt="2021-02-17T18:51:43.540" v="674" actId="22"/>
          <ac:spMkLst>
            <pc:docMk/>
            <pc:sldMk cId="933625954" sldId="416"/>
            <ac:spMk id="8" creationId="{2DCB27A3-F4D3-4351-BB82-0C4DA3615D5E}"/>
          </ac:spMkLst>
        </pc:spChg>
        <pc:spChg chg="add mod">
          <ac:chgData name="Curtis R. Devillers" userId="e13660d1-5c8f-4d58-b997-cf7d5f8eeb3c" providerId="ADAL" clId="{EACD6266-0FE2-44A8-864F-F0BAEFCE8720}" dt="2021-02-17T18:53:59.495" v="705" actId="1076"/>
          <ac:spMkLst>
            <pc:docMk/>
            <pc:sldMk cId="933625954" sldId="416"/>
            <ac:spMk id="10" creationId="{FF1F4A8A-EF06-4814-8EE0-B21740C42075}"/>
          </ac:spMkLst>
        </pc:spChg>
        <pc:spChg chg="add mod">
          <ac:chgData name="Curtis R. Devillers" userId="e13660d1-5c8f-4d58-b997-cf7d5f8eeb3c" providerId="ADAL" clId="{EACD6266-0FE2-44A8-864F-F0BAEFCE8720}" dt="2021-02-17T18:53:55.321" v="704" actId="1076"/>
          <ac:spMkLst>
            <pc:docMk/>
            <pc:sldMk cId="933625954" sldId="416"/>
            <ac:spMk id="12" creationId="{B1650B71-8CF4-4D74-AA35-CB4403DD53BF}"/>
          </ac:spMkLst>
        </pc:spChg>
        <pc:picChg chg="add mod">
          <ac:chgData name="Curtis R. Devillers" userId="e13660d1-5c8f-4d58-b997-cf7d5f8eeb3c" providerId="ADAL" clId="{EACD6266-0FE2-44A8-864F-F0BAEFCE8720}" dt="2021-02-17T18:53:02.509" v="701" actId="1076"/>
          <ac:picMkLst>
            <pc:docMk/>
            <pc:sldMk cId="933625954" sldId="416"/>
            <ac:picMk id="13" creationId="{7FE9FF33-5783-4C8F-AAC0-D5348C05D653}"/>
          </ac:picMkLst>
        </pc:picChg>
        <pc:picChg chg="add mod">
          <ac:chgData name="Curtis R. Devillers" userId="e13660d1-5c8f-4d58-b997-cf7d5f8eeb3c" providerId="ADAL" clId="{EACD6266-0FE2-44A8-864F-F0BAEFCE8720}" dt="2021-02-17T18:53:28.804" v="702"/>
          <ac:picMkLst>
            <pc:docMk/>
            <pc:sldMk cId="933625954" sldId="416"/>
            <ac:picMk id="14" creationId="{D726FFA9-F10F-45A3-9041-1932B809A5A8}"/>
          </ac:picMkLst>
        </pc:picChg>
        <pc:picChg chg="add mod">
          <ac:chgData name="Curtis R. Devillers" userId="e13660d1-5c8f-4d58-b997-cf7d5f8eeb3c" providerId="ADAL" clId="{EACD6266-0FE2-44A8-864F-F0BAEFCE8720}" dt="2021-02-17T18:53:35.385" v="703"/>
          <ac:picMkLst>
            <pc:docMk/>
            <pc:sldMk cId="933625954" sldId="416"/>
            <ac:picMk id="15" creationId="{298B7D21-50E0-43D7-8C2A-54671242FE19}"/>
          </ac:picMkLst>
        </pc:picChg>
      </pc:sldChg>
      <pc:sldChg chg="addSp delSp modSp add mod modNotesTx">
        <pc:chgData name="Curtis R. Devillers" userId="e13660d1-5c8f-4d58-b997-cf7d5f8eeb3c" providerId="ADAL" clId="{EACD6266-0FE2-44A8-864F-F0BAEFCE8720}" dt="2021-02-17T18:40:22.394" v="667"/>
        <pc:sldMkLst>
          <pc:docMk/>
          <pc:sldMk cId="1493958232" sldId="417"/>
        </pc:sldMkLst>
        <pc:spChg chg="add mod">
          <ac:chgData name="Curtis R. Devillers" userId="e13660d1-5c8f-4d58-b997-cf7d5f8eeb3c" providerId="ADAL" clId="{EACD6266-0FE2-44A8-864F-F0BAEFCE8720}" dt="2021-02-17T18:38:31.619" v="654" actId="1076"/>
          <ac:spMkLst>
            <pc:docMk/>
            <pc:sldMk cId="1493958232" sldId="417"/>
            <ac:spMk id="5" creationId="{53F8DD2A-F37F-48DA-9789-7F72F4E856C4}"/>
          </ac:spMkLst>
        </pc:spChg>
        <pc:spChg chg="add del mod">
          <ac:chgData name="Curtis R. Devillers" userId="e13660d1-5c8f-4d58-b997-cf7d5f8eeb3c" providerId="ADAL" clId="{EACD6266-0FE2-44A8-864F-F0BAEFCE8720}" dt="2021-02-17T18:39:22.057" v="660" actId="22"/>
          <ac:spMkLst>
            <pc:docMk/>
            <pc:sldMk cId="1493958232" sldId="417"/>
            <ac:spMk id="8" creationId="{DD2F21B2-AF65-42EB-BAD8-CAE1AC4CEABB}"/>
          </ac:spMkLst>
        </pc:spChg>
        <pc:spChg chg="add mod">
          <ac:chgData name="Curtis R. Devillers" userId="e13660d1-5c8f-4d58-b997-cf7d5f8eeb3c" providerId="ADAL" clId="{EACD6266-0FE2-44A8-864F-F0BAEFCE8720}" dt="2021-02-17T18:39:49.193" v="666" actId="1076"/>
          <ac:spMkLst>
            <pc:docMk/>
            <pc:sldMk cId="1493958232" sldId="417"/>
            <ac:spMk id="10" creationId="{1343182C-DEE0-4161-AF82-1C2F5F523EA0}"/>
          </ac:spMkLst>
        </pc:spChg>
        <pc:picChg chg="add mod">
          <ac:chgData name="Curtis R. Devillers" userId="e13660d1-5c8f-4d58-b997-cf7d5f8eeb3c" providerId="ADAL" clId="{EACD6266-0FE2-44A8-864F-F0BAEFCE8720}" dt="2021-02-17T18:38:57.219" v="656" actId="1076"/>
          <ac:picMkLst>
            <pc:docMk/>
            <pc:sldMk cId="1493958232" sldId="417"/>
            <ac:picMk id="6" creationId="{9C3F1F1C-230F-4C88-8A3F-BBC4C13742B6}"/>
          </ac:picMkLst>
        </pc:picChg>
      </pc:sldChg>
      <pc:sldChg chg="addSp modSp add mod modNotesTx">
        <pc:chgData name="Curtis R. Devillers" userId="e13660d1-5c8f-4d58-b997-cf7d5f8eeb3c" providerId="ADAL" clId="{EACD6266-0FE2-44A8-864F-F0BAEFCE8720}" dt="2021-02-17T18:37:58.609" v="647"/>
        <pc:sldMkLst>
          <pc:docMk/>
          <pc:sldMk cId="432608067" sldId="418"/>
        </pc:sldMkLst>
        <pc:spChg chg="add mod">
          <ac:chgData name="Curtis R. Devillers" userId="e13660d1-5c8f-4d58-b997-cf7d5f8eeb3c" providerId="ADAL" clId="{EACD6266-0FE2-44A8-864F-F0BAEFCE8720}" dt="2021-02-17T18:31:44.098" v="623" actId="14100"/>
          <ac:spMkLst>
            <pc:docMk/>
            <pc:sldMk cId="432608067" sldId="418"/>
            <ac:spMk id="5" creationId="{714BE2EA-1C16-42A6-A0B6-B46AFEC87198}"/>
          </ac:spMkLst>
        </pc:spChg>
        <pc:spChg chg="add mod">
          <ac:chgData name="Curtis R. Devillers" userId="e13660d1-5c8f-4d58-b997-cf7d5f8eeb3c" providerId="ADAL" clId="{EACD6266-0FE2-44A8-864F-F0BAEFCE8720}" dt="2021-02-17T18:37:39.636" v="646" actId="12"/>
          <ac:spMkLst>
            <pc:docMk/>
            <pc:sldMk cId="432608067" sldId="418"/>
            <ac:spMk id="8" creationId="{F3F3E851-F596-42EE-AC96-7EF496317012}"/>
          </ac:spMkLst>
        </pc:spChg>
        <pc:spChg chg="add mod">
          <ac:chgData name="Curtis R. Devillers" userId="e13660d1-5c8f-4d58-b997-cf7d5f8eeb3c" providerId="ADAL" clId="{EACD6266-0FE2-44A8-864F-F0BAEFCE8720}" dt="2021-02-17T18:37:35.869" v="645" actId="20577"/>
          <ac:spMkLst>
            <pc:docMk/>
            <pc:sldMk cId="432608067" sldId="418"/>
            <ac:spMk id="10" creationId="{847E336E-1DFD-46EF-8EA9-5141AC6B7083}"/>
          </ac:spMkLst>
        </pc:spChg>
        <pc:picChg chg="add mod">
          <ac:chgData name="Curtis R. Devillers" userId="e13660d1-5c8f-4d58-b997-cf7d5f8eeb3c" providerId="ADAL" clId="{EACD6266-0FE2-44A8-864F-F0BAEFCE8720}" dt="2021-02-17T18:36:41.449" v="627" actId="14100"/>
          <ac:picMkLst>
            <pc:docMk/>
            <pc:sldMk cId="432608067" sldId="418"/>
            <ac:picMk id="5122" creationId="{04AFB65F-25C2-4012-BA99-51CBA021CCED}"/>
          </ac:picMkLst>
        </pc:picChg>
      </pc:sldChg>
      <pc:sldChg chg="addSp modSp add mod modAnim modNotesTx">
        <pc:chgData name="Curtis R. Devillers" userId="e13660d1-5c8f-4d58-b997-cf7d5f8eeb3c" providerId="ADAL" clId="{EACD6266-0FE2-44A8-864F-F0BAEFCE8720}" dt="2021-02-17T18:30:14.005" v="616"/>
        <pc:sldMkLst>
          <pc:docMk/>
          <pc:sldMk cId="112569073" sldId="419"/>
        </pc:sldMkLst>
        <pc:spChg chg="add mod">
          <ac:chgData name="Curtis R. Devillers" userId="e13660d1-5c8f-4d58-b997-cf7d5f8eeb3c" providerId="ADAL" clId="{EACD6266-0FE2-44A8-864F-F0BAEFCE8720}" dt="2021-02-17T18:28:20.384" v="599" actId="403"/>
          <ac:spMkLst>
            <pc:docMk/>
            <pc:sldMk cId="112569073" sldId="419"/>
            <ac:spMk id="6" creationId="{6B9B219B-1A6E-4506-8E92-C46D0091C5B0}"/>
          </ac:spMkLst>
        </pc:spChg>
        <pc:spChg chg="add mod">
          <ac:chgData name="Curtis R. Devillers" userId="e13660d1-5c8f-4d58-b997-cf7d5f8eeb3c" providerId="ADAL" clId="{EACD6266-0FE2-44A8-864F-F0BAEFCE8720}" dt="2021-02-17T18:28:36.890" v="602" actId="14100"/>
          <ac:spMkLst>
            <pc:docMk/>
            <pc:sldMk cId="112569073" sldId="419"/>
            <ac:spMk id="8" creationId="{568F086D-11B4-47A2-9A19-161AB69D453A}"/>
          </ac:spMkLst>
        </pc:spChg>
        <pc:spChg chg="add mod">
          <ac:chgData name="Curtis R. Devillers" userId="e13660d1-5c8f-4d58-b997-cf7d5f8eeb3c" providerId="ADAL" clId="{EACD6266-0FE2-44A8-864F-F0BAEFCE8720}" dt="2021-02-17T18:28:56.605" v="605" actId="14100"/>
          <ac:spMkLst>
            <pc:docMk/>
            <pc:sldMk cId="112569073" sldId="419"/>
            <ac:spMk id="10" creationId="{CDAE51B6-FE93-47F4-A826-D7096C5EC646}"/>
          </ac:spMkLst>
        </pc:spChg>
        <pc:spChg chg="add mod">
          <ac:chgData name="Curtis R. Devillers" userId="e13660d1-5c8f-4d58-b997-cf7d5f8eeb3c" providerId="ADAL" clId="{EACD6266-0FE2-44A8-864F-F0BAEFCE8720}" dt="2021-02-17T18:29:17.852" v="609" actId="6549"/>
          <ac:spMkLst>
            <pc:docMk/>
            <pc:sldMk cId="112569073" sldId="419"/>
            <ac:spMk id="12" creationId="{460A781C-A93E-47DF-B1AA-8BE4830F73C1}"/>
          </ac:spMkLst>
        </pc:spChg>
        <pc:spChg chg="add mod">
          <ac:chgData name="Curtis R. Devillers" userId="e13660d1-5c8f-4d58-b997-cf7d5f8eeb3c" providerId="ADAL" clId="{EACD6266-0FE2-44A8-864F-F0BAEFCE8720}" dt="2021-02-17T18:29:37.477" v="611" actId="1076"/>
          <ac:spMkLst>
            <pc:docMk/>
            <pc:sldMk cId="112569073" sldId="419"/>
            <ac:spMk id="14" creationId="{98B057D2-225B-45E2-8AB7-1C9000E8BF00}"/>
          </ac:spMkLst>
        </pc:spChg>
        <pc:picChg chg="add mod">
          <ac:chgData name="Curtis R. Devillers" userId="e13660d1-5c8f-4d58-b997-cf7d5f8eeb3c" providerId="ADAL" clId="{EACD6266-0FE2-44A8-864F-F0BAEFCE8720}" dt="2021-02-17T18:28:05.710" v="594" actId="14100"/>
          <ac:picMkLst>
            <pc:docMk/>
            <pc:sldMk cId="112569073" sldId="419"/>
            <ac:picMk id="4098" creationId="{D0467AF0-1EB0-464C-8C12-2EBCE528D9C5}"/>
          </ac:picMkLst>
        </pc:picChg>
      </pc:sldChg>
      <pc:sldChg chg="addSp delSp modSp add mod ord">
        <pc:chgData name="Curtis R. Devillers" userId="e13660d1-5c8f-4d58-b997-cf7d5f8eeb3c" providerId="ADAL" clId="{EACD6266-0FE2-44A8-864F-F0BAEFCE8720}" dt="2021-02-17T19:02:04.092" v="758"/>
        <pc:sldMkLst>
          <pc:docMk/>
          <pc:sldMk cId="2085332116" sldId="420"/>
        </pc:sldMkLst>
        <pc:spChg chg="add del">
          <ac:chgData name="Curtis R. Devillers" userId="e13660d1-5c8f-4d58-b997-cf7d5f8eeb3c" providerId="ADAL" clId="{EACD6266-0FE2-44A8-864F-F0BAEFCE8720}" dt="2021-02-17T18:57:47.579" v="738" actId="22"/>
          <ac:spMkLst>
            <pc:docMk/>
            <pc:sldMk cId="2085332116" sldId="420"/>
            <ac:spMk id="5" creationId="{8A4E946D-B80E-44B8-9B43-A541EA895F48}"/>
          </ac:spMkLst>
        </pc:spChg>
        <pc:spChg chg="add mod">
          <ac:chgData name="Curtis R. Devillers" userId="e13660d1-5c8f-4d58-b997-cf7d5f8eeb3c" providerId="ADAL" clId="{EACD6266-0FE2-44A8-864F-F0BAEFCE8720}" dt="2021-02-17T18:58:15.006" v="745" actId="1076"/>
          <ac:spMkLst>
            <pc:docMk/>
            <pc:sldMk cId="2085332116" sldId="420"/>
            <ac:spMk id="7" creationId="{A1CE3E8F-F87C-40D7-96B3-EFD27E75980B}"/>
          </ac:spMkLst>
        </pc:spChg>
        <pc:spChg chg="add mod">
          <ac:chgData name="Curtis R. Devillers" userId="e13660d1-5c8f-4d58-b997-cf7d5f8eeb3c" providerId="ADAL" clId="{EACD6266-0FE2-44A8-864F-F0BAEFCE8720}" dt="2021-02-17T19:01:52.714" v="756" actId="1076"/>
          <ac:spMkLst>
            <pc:docMk/>
            <pc:sldMk cId="2085332116" sldId="420"/>
            <ac:spMk id="9" creationId="{3A43D910-1AEC-4ECE-ACE4-3A1DA3FD229F}"/>
          </ac:spMkLst>
        </pc:spChg>
        <pc:spChg chg="add mod">
          <ac:chgData name="Curtis R. Devillers" userId="e13660d1-5c8f-4d58-b997-cf7d5f8eeb3c" providerId="ADAL" clId="{EACD6266-0FE2-44A8-864F-F0BAEFCE8720}" dt="2021-02-17T19:01:46.580" v="755" actId="1076"/>
          <ac:spMkLst>
            <pc:docMk/>
            <pc:sldMk cId="2085332116" sldId="420"/>
            <ac:spMk id="11" creationId="{33E11F1F-6FD2-404D-B440-2D64212BAC16}"/>
          </ac:spMkLst>
        </pc:spChg>
        <pc:picChg chg="add mod">
          <ac:chgData name="Curtis R. Devillers" userId="e13660d1-5c8f-4d58-b997-cf7d5f8eeb3c" providerId="ADAL" clId="{EACD6266-0FE2-44A8-864F-F0BAEFCE8720}" dt="2021-02-17T19:01:59.097" v="757"/>
          <ac:picMkLst>
            <pc:docMk/>
            <pc:sldMk cId="2085332116" sldId="420"/>
            <ac:picMk id="12" creationId="{588A76F6-877C-4062-9BE5-1FAA9B5E408A}"/>
          </ac:picMkLst>
        </pc:picChg>
        <pc:picChg chg="add mod">
          <ac:chgData name="Curtis R. Devillers" userId="e13660d1-5c8f-4d58-b997-cf7d5f8eeb3c" providerId="ADAL" clId="{EACD6266-0FE2-44A8-864F-F0BAEFCE8720}" dt="2021-02-17T19:02:04.092" v="758"/>
          <ac:picMkLst>
            <pc:docMk/>
            <pc:sldMk cId="2085332116" sldId="420"/>
            <ac:picMk id="13" creationId="{CDD31CE2-8A02-415A-B0F2-9C739B57A2BF}"/>
          </ac:picMkLst>
        </pc:picChg>
      </pc:sldChg>
      <pc:sldChg chg="addSp modSp add mod modAnim">
        <pc:chgData name="Curtis R. Devillers" userId="e13660d1-5c8f-4d58-b997-cf7d5f8eeb3c" providerId="ADAL" clId="{EACD6266-0FE2-44A8-864F-F0BAEFCE8720}" dt="2021-02-18T19:07:56.995" v="847"/>
        <pc:sldMkLst>
          <pc:docMk/>
          <pc:sldMk cId="3631658868" sldId="421"/>
        </pc:sldMkLst>
        <pc:spChg chg="add mod">
          <ac:chgData name="Curtis R. Devillers" userId="e13660d1-5c8f-4d58-b997-cf7d5f8eeb3c" providerId="ADAL" clId="{EACD6266-0FE2-44A8-864F-F0BAEFCE8720}" dt="2021-02-18T19:04:52.565" v="825"/>
          <ac:spMkLst>
            <pc:docMk/>
            <pc:sldMk cId="3631658868" sldId="421"/>
            <ac:spMk id="4" creationId="{73FC1D52-7AAF-493E-8503-32DD754A3895}"/>
          </ac:spMkLst>
        </pc:spChg>
        <pc:spChg chg="add mod">
          <ac:chgData name="Curtis R. Devillers" userId="e13660d1-5c8f-4d58-b997-cf7d5f8eeb3c" providerId="ADAL" clId="{EACD6266-0FE2-44A8-864F-F0BAEFCE8720}" dt="2021-02-18T19:06:42.504" v="840" actId="1076"/>
          <ac:spMkLst>
            <pc:docMk/>
            <pc:sldMk cId="3631658868" sldId="421"/>
            <ac:spMk id="6" creationId="{7E5A3B81-3A67-4C8A-AB75-FA41D0497B7E}"/>
          </ac:spMkLst>
        </pc:spChg>
        <pc:spChg chg="add mod">
          <ac:chgData name="Curtis R. Devillers" userId="e13660d1-5c8f-4d58-b997-cf7d5f8eeb3c" providerId="ADAL" clId="{EACD6266-0FE2-44A8-864F-F0BAEFCE8720}" dt="2021-02-18T19:06:34.926" v="839" actId="14100"/>
          <ac:spMkLst>
            <pc:docMk/>
            <pc:sldMk cId="3631658868" sldId="421"/>
            <ac:spMk id="8" creationId="{68C7129A-6BAA-4676-9C76-4EAD80380FE2}"/>
          </ac:spMkLst>
        </pc:spChg>
        <pc:picChg chg="add mod">
          <ac:chgData name="Curtis R. Devillers" userId="e13660d1-5c8f-4d58-b997-cf7d5f8eeb3c" providerId="ADAL" clId="{EACD6266-0FE2-44A8-864F-F0BAEFCE8720}" dt="2021-02-18T19:06:18.799" v="836" actId="1076"/>
          <ac:picMkLst>
            <pc:docMk/>
            <pc:sldMk cId="3631658868" sldId="421"/>
            <ac:picMk id="9" creationId="{B085F451-A222-4933-AB64-3F9567C88F8A}"/>
          </ac:picMkLst>
        </pc:picChg>
        <pc:picChg chg="add mod">
          <ac:chgData name="Curtis R. Devillers" userId="e13660d1-5c8f-4d58-b997-cf7d5f8eeb3c" providerId="ADAL" clId="{EACD6266-0FE2-44A8-864F-F0BAEFCE8720}" dt="2021-02-18T19:06:23.357" v="837" actId="1076"/>
          <ac:picMkLst>
            <pc:docMk/>
            <pc:sldMk cId="3631658868" sldId="421"/>
            <ac:picMk id="10" creationId="{E731815D-0F4D-4361-ABF9-D9C9CC0177BD}"/>
          </ac:picMkLst>
        </pc:picChg>
      </pc:sldChg>
      <pc:sldChg chg="addSp delSp modSp add mod modAnim">
        <pc:chgData name="Curtis R. Devillers" userId="e13660d1-5c8f-4d58-b997-cf7d5f8eeb3c" providerId="ADAL" clId="{EACD6266-0FE2-44A8-864F-F0BAEFCE8720}" dt="2021-02-18T19:11:23.736" v="876"/>
        <pc:sldMkLst>
          <pc:docMk/>
          <pc:sldMk cId="3716547301" sldId="422"/>
        </pc:sldMkLst>
        <pc:spChg chg="add mod">
          <ac:chgData name="Curtis R. Devillers" userId="e13660d1-5c8f-4d58-b997-cf7d5f8eeb3c" providerId="ADAL" clId="{EACD6266-0FE2-44A8-864F-F0BAEFCE8720}" dt="2021-02-18T19:09:53.453" v="862"/>
          <ac:spMkLst>
            <pc:docMk/>
            <pc:sldMk cId="3716547301" sldId="422"/>
            <ac:spMk id="4" creationId="{1B2C09D6-6CDD-40C0-9B3B-A73F07EEE9B9}"/>
          </ac:spMkLst>
        </pc:spChg>
        <pc:spChg chg="add mod">
          <ac:chgData name="Curtis R. Devillers" userId="e13660d1-5c8f-4d58-b997-cf7d5f8eeb3c" providerId="ADAL" clId="{EACD6266-0FE2-44A8-864F-F0BAEFCE8720}" dt="2021-02-18T19:10:30.363" v="866" actId="1076"/>
          <ac:spMkLst>
            <pc:docMk/>
            <pc:sldMk cId="3716547301" sldId="422"/>
            <ac:spMk id="5" creationId="{A737D628-3B37-43B1-847C-1E78CFDF2536}"/>
          </ac:spMkLst>
        </pc:spChg>
        <pc:spChg chg="add del mod">
          <ac:chgData name="Curtis R. Devillers" userId="e13660d1-5c8f-4d58-b997-cf7d5f8eeb3c" providerId="ADAL" clId="{EACD6266-0FE2-44A8-864F-F0BAEFCE8720}" dt="2021-02-18T19:10:39.752" v="868"/>
          <ac:spMkLst>
            <pc:docMk/>
            <pc:sldMk cId="3716547301" sldId="422"/>
            <ac:spMk id="6" creationId="{1DD45F9E-18A1-4DD4-978A-997B2D619A01}"/>
          </ac:spMkLst>
        </pc:spChg>
        <pc:spChg chg="add mod">
          <ac:chgData name="Curtis R. Devillers" userId="e13660d1-5c8f-4d58-b997-cf7d5f8eeb3c" providerId="ADAL" clId="{EACD6266-0FE2-44A8-864F-F0BAEFCE8720}" dt="2021-02-18T19:10:51.878" v="872" actId="14100"/>
          <ac:spMkLst>
            <pc:docMk/>
            <pc:sldMk cId="3716547301" sldId="422"/>
            <ac:spMk id="7" creationId="{CAB9B297-1161-4C65-B609-20A8E115A70E}"/>
          </ac:spMkLst>
        </pc:spChg>
        <pc:picChg chg="add mod">
          <ac:chgData name="Curtis R. Devillers" userId="e13660d1-5c8f-4d58-b997-cf7d5f8eeb3c" providerId="ADAL" clId="{EACD6266-0FE2-44A8-864F-F0BAEFCE8720}" dt="2021-02-18T19:11:08.644" v="873"/>
          <ac:picMkLst>
            <pc:docMk/>
            <pc:sldMk cId="3716547301" sldId="422"/>
            <ac:picMk id="8" creationId="{ED3D1F6D-FF32-426B-B6AC-5C06AA856ED0}"/>
          </ac:picMkLst>
        </pc:picChg>
        <pc:picChg chg="add mod">
          <ac:chgData name="Curtis R. Devillers" userId="e13660d1-5c8f-4d58-b997-cf7d5f8eeb3c" providerId="ADAL" clId="{EACD6266-0FE2-44A8-864F-F0BAEFCE8720}" dt="2021-02-18T19:11:17.914" v="875" actId="1076"/>
          <ac:picMkLst>
            <pc:docMk/>
            <pc:sldMk cId="3716547301" sldId="422"/>
            <ac:picMk id="9" creationId="{C63F2CA4-AB18-42CF-BF47-63BDEBCF48B5}"/>
          </ac:picMkLst>
        </pc:picChg>
      </pc:sldChg>
      <pc:sldChg chg="addSp modSp add mod modAnim">
        <pc:chgData name="Curtis R. Devillers" userId="e13660d1-5c8f-4d58-b997-cf7d5f8eeb3c" providerId="ADAL" clId="{EACD6266-0FE2-44A8-864F-F0BAEFCE8720}" dt="2021-02-18T19:09:34.145" v="861"/>
        <pc:sldMkLst>
          <pc:docMk/>
          <pc:sldMk cId="3425684466" sldId="423"/>
        </pc:sldMkLst>
        <pc:spChg chg="add mod">
          <ac:chgData name="Curtis R. Devillers" userId="e13660d1-5c8f-4d58-b997-cf7d5f8eeb3c" providerId="ADAL" clId="{EACD6266-0FE2-44A8-864F-F0BAEFCE8720}" dt="2021-02-18T19:08:11.366" v="848"/>
          <ac:spMkLst>
            <pc:docMk/>
            <pc:sldMk cId="3425684466" sldId="423"/>
            <ac:spMk id="4" creationId="{5B59C340-20DE-4A4C-ADEA-7B248F268158}"/>
          </ac:spMkLst>
        </pc:spChg>
        <pc:spChg chg="add mod">
          <ac:chgData name="Curtis R. Devillers" userId="e13660d1-5c8f-4d58-b997-cf7d5f8eeb3c" providerId="ADAL" clId="{EACD6266-0FE2-44A8-864F-F0BAEFCE8720}" dt="2021-02-18T19:09:09.567" v="856" actId="1076"/>
          <ac:spMkLst>
            <pc:docMk/>
            <pc:sldMk cId="3425684466" sldId="423"/>
            <ac:spMk id="5" creationId="{9C648810-D6DA-4174-8107-E79DEDF8BDA2}"/>
          </ac:spMkLst>
        </pc:spChg>
        <pc:spChg chg="add mod">
          <ac:chgData name="Curtis R. Devillers" userId="e13660d1-5c8f-4d58-b997-cf7d5f8eeb3c" providerId="ADAL" clId="{EACD6266-0FE2-44A8-864F-F0BAEFCE8720}" dt="2021-02-18T19:09:17.408" v="858" actId="14100"/>
          <ac:spMkLst>
            <pc:docMk/>
            <pc:sldMk cId="3425684466" sldId="423"/>
            <ac:spMk id="7" creationId="{FE8DF0A2-0932-4A9C-AD4C-AC2061C1DB15}"/>
          </ac:spMkLst>
        </pc:spChg>
        <pc:picChg chg="add mod">
          <ac:chgData name="Curtis R. Devillers" userId="e13660d1-5c8f-4d58-b997-cf7d5f8eeb3c" providerId="ADAL" clId="{EACD6266-0FE2-44A8-864F-F0BAEFCE8720}" dt="2021-02-18T19:09:22.291" v="859" actId="1076"/>
          <ac:picMkLst>
            <pc:docMk/>
            <pc:sldMk cId="3425684466" sldId="423"/>
            <ac:picMk id="6" creationId="{B917B9CC-90C1-4FC5-882A-6F1EB5E4A7F4}"/>
          </ac:picMkLst>
        </pc:picChg>
      </pc:sldChg>
      <pc:sldChg chg="addSp modSp add mod modAnim">
        <pc:chgData name="Curtis R. Devillers" userId="e13660d1-5c8f-4d58-b997-cf7d5f8eeb3c" providerId="ADAL" clId="{EACD6266-0FE2-44A8-864F-F0BAEFCE8720}" dt="2021-02-17T19:16:58.803" v="824" actId="1076"/>
        <pc:sldMkLst>
          <pc:docMk/>
          <pc:sldMk cId="381159506" sldId="424"/>
        </pc:sldMkLst>
        <pc:spChg chg="add mod">
          <ac:chgData name="Curtis R. Devillers" userId="e13660d1-5c8f-4d58-b997-cf7d5f8eeb3c" providerId="ADAL" clId="{EACD6266-0FE2-44A8-864F-F0BAEFCE8720}" dt="2021-02-17T19:14:49.222" v="800"/>
          <ac:spMkLst>
            <pc:docMk/>
            <pc:sldMk cId="381159506" sldId="424"/>
            <ac:spMk id="4" creationId="{916298D0-54D5-4934-BFAD-3D0CD0A385EC}"/>
          </ac:spMkLst>
        </pc:spChg>
        <pc:spChg chg="add mod">
          <ac:chgData name="Curtis R. Devillers" userId="e13660d1-5c8f-4d58-b997-cf7d5f8eeb3c" providerId="ADAL" clId="{EACD6266-0FE2-44A8-864F-F0BAEFCE8720}" dt="2021-02-17T19:14:59.557" v="802" actId="1076"/>
          <ac:spMkLst>
            <pc:docMk/>
            <pc:sldMk cId="381159506" sldId="424"/>
            <ac:spMk id="6" creationId="{90D206FC-9B9B-4EC0-9EEB-34D5B7456A54}"/>
          </ac:spMkLst>
        </pc:spChg>
        <pc:spChg chg="add mod">
          <ac:chgData name="Curtis R. Devillers" userId="e13660d1-5c8f-4d58-b997-cf7d5f8eeb3c" providerId="ADAL" clId="{EACD6266-0FE2-44A8-864F-F0BAEFCE8720}" dt="2021-02-17T19:15:15.110" v="805" actId="14100"/>
          <ac:spMkLst>
            <pc:docMk/>
            <pc:sldMk cId="381159506" sldId="424"/>
            <ac:spMk id="7" creationId="{60D4018D-BE4C-4D98-A626-F096F78AB091}"/>
          </ac:spMkLst>
        </pc:spChg>
        <pc:spChg chg="add mod">
          <ac:chgData name="Curtis R. Devillers" userId="e13660d1-5c8f-4d58-b997-cf7d5f8eeb3c" providerId="ADAL" clId="{EACD6266-0FE2-44A8-864F-F0BAEFCE8720}" dt="2021-02-17T19:15:29.246" v="808" actId="14100"/>
          <ac:spMkLst>
            <pc:docMk/>
            <pc:sldMk cId="381159506" sldId="424"/>
            <ac:spMk id="8" creationId="{84E21EF8-1715-4A8A-85B1-45DF7ED813A0}"/>
          </ac:spMkLst>
        </pc:spChg>
        <pc:spChg chg="add mod">
          <ac:chgData name="Curtis R. Devillers" userId="e13660d1-5c8f-4d58-b997-cf7d5f8eeb3c" providerId="ADAL" clId="{EACD6266-0FE2-44A8-864F-F0BAEFCE8720}" dt="2021-02-17T19:16:44.772" v="821" actId="1076"/>
          <ac:spMkLst>
            <pc:docMk/>
            <pc:sldMk cId="381159506" sldId="424"/>
            <ac:spMk id="9" creationId="{4213930D-3AE2-4809-AD4D-EE3C71AFF795}"/>
          </ac:spMkLst>
        </pc:spChg>
        <pc:spChg chg="add mod">
          <ac:chgData name="Curtis R. Devillers" userId="e13660d1-5c8f-4d58-b997-cf7d5f8eeb3c" providerId="ADAL" clId="{EACD6266-0FE2-44A8-864F-F0BAEFCE8720}" dt="2021-02-17T19:16:49.189" v="822" actId="1076"/>
          <ac:spMkLst>
            <pc:docMk/>
            <pc:sldMk cId="381159506" sldId="424"/>
            <ac:spMk id="11" creationId="{DB790C92-A93B-4D68-A54F-B6C70B64B151}"/>
          </ac:spMkLst>
        </pc:spChg>
        <pc:spChg chg="add mod">
          <ac:chgData name="Curtis R. Devillers" userId="e13660d1-5c8f-4d58-b997-cf7d5f8eeb3c" providerId="ADAL" clId="{EACD6266-0FE2-44A8-864F-F0BAEFCE8720}" dt="2021-02-17T19:16:52.841" v="823" actId="1076"/>
          <ac:spMkLst>
            <pc:docMk/>
            <pc:sldMk cId="381159506" sldId="424"/>
            <ac:spMk id="12" creationId="{89A1D902-EB41-472B-BEAB-7B9EDDC86431}"/>
          </ac:spMkLst>
        </pc:spChg>
        <pc:spChg chg="add mod">
          <ac:chgData name="Curtis R. Devillers" userId="e13660d1-5c8f-4d58-b997-cf7d5f8eeb3c" providerId="ADAL" clId="{EACD6266-0FE2-44A8-864F-F0BAEFCE8720}" dt="2021-02-17T19:16:58.803" v="824" actId="1076"/>
          <ac:spMkLst>
            <pc:docMk/>
            <pc:sldMk cId="381159506" sldId="424"/>
            <ac:spMk id="13" creationId="{7F9FB267-7A89-417E-BD1E-10BF853133A0}"/>
          </ac:spMkLst>
        </pc:spChg>
      </pc:sldChg>
      <pc:sldChg chg="addSp modSp add mod modAnim">
        <pc:chgData name="Curtis R. Devillers" userId="e13660d1-5c8f-4d58-b997-cf7d5f8eeb3c" providerId="ADAL" clId="{EACD6266-0FE2-44A8-864F-F0BAEFCE8720}" dt="2021-02-17T19:14:09.428" v="797"/>
        <pc:sldMkLst>
          <pc:docMk/>
          <pc:sldMk cId="3159897749" sldId="425"/>
        </pc:sldMkLst>
        <pc:spChg chg="add mod">
          <ac:chgData name="Curtis R. Devillers" userId="e13660d1-5c8f-4d58-b997-cf7d5f8eeb3c" providerId="ADAL" clId="{EACD6266-0FE2-44A8-864F-F0BAEFCE8720}" dt="2021-02-17T19:06:26.843" v="765" actId="14100"/>
          <ac:spMkLst>
            <pc:docMk/>
            <pc:sldMk cId="3159897749" sldId="425"/>
            <ac:spMk id="5" creationId="{A81D3F91-F506-4600-8ED8-89F854500A2A}"/>
          </ac:spMkLst>
        </pc:spChg>
        <pc:spChg chg="add mod">
          <ac:chgData name="Curtis R. Devillers" userId="e13660d1-5c8f-4d58-b997-cf7d5f8eeb3c" providerId="ADAL" clId="{EACD6266-0FE2-44A8-864F-F0BAEFCE8720}" dt="2021-02-17T19:06:40.151" v="767" actId="1076"/>
          <ac:spMkLst>
            <pc:docMk/>
            <pc:sldMk cId="3159897749" sldId="425"/>
            <ac:spMk id="7" creationId="{1572A3DB-6A33-4A37-9120-E1DA5324AE31}"/>
          </ac:spMkLst>
        </pc:spChg>
        <pc:spChg chg="add mod">
          <ac:chgData name="Curtis R. Devillers" userId="e13660d1-5c8f-4d58-b997-cf7d5f8eeb3c" providerId="ADAL" clId="{EACD6266-0FE2-44A8-864F-F0BAEFCE8720}" dt="2021-02-17T19:06:54.480" v="770" actId="14100"/>
          <ac:spMkLst>
            <pc:docMk/>
            <pc:sldMk cId="3159897749" sldId="425"/>
            <ac:spMk id="9" creationId="{F13DDC3C-A27C-41C4-8DD3-79904C7D9C45}"/>
          </ac:spMkLst>
        </pc:spChg>
        <pc:spChg chg="add mod">
          <ac:chgData name="Curtis R. Devillers" userId="e13660d1-5c8f-4d58-b997-cf7d5f8eeb3c" providerId="ADAL" clId="{EACD6266-0FE2-44A8-864F-F0BAEFCE8720}" dt="2021-02-17T19:07:15.748" v="774" actId="1076"/>
          <ac:spMkLst>
            <pc:docMk/>
            <pc:sldMk cId="3159897749" sldId="425"/>
            <ac:spMk id="11" creationId="{FB635E9F-77A7-42C0-9251-E32976AA9D43}"/>
          </ac:spMkLst>
        </pc:spChg>
        <pc:spChg chg="add mod">
          <ac:chgData name="Curtis R. Devillers" userId="e13660d1-5c8f-4d58-b997-cf7d5f8eeb3c" providerId="ADAL" clId="{EACD6266-0FE2-44A8-864F-F0BAEFCE8720}" dt="2021-02-17T19:12:26.709" v="777" actId="14100"/>
          <ac:spMkLst>
            <pc:docMk/>
            <pc:sldMk cId="3159897749" sldId="425"/>
            <ac:spMk id="13" creationId="{0B9D0670-0AD5-4CB9-91B6-B95A3A5E85A4}"/>
          </ac:spMkLst>
        </pc:spChg>
        <pc:spChg chg="add mod">
          <ac:chgData name="Curtis R. Devillers" userId="e13660d1-5c8f-4d58-b997-cf7d5f8eeb3c" providerId="ADAL" clId="{EACD6266-0FE2-44A8-864F-F0BAEFCE8720}" dt="2021-02-17T19:12:44.501" v="780" actId="14100"/>
          <ac:spMkLst>
            <pc:docMk/>
            <pc:sldMk cId="3159897749" sldId="425"/>
            <ac:spMk id="15" creationId="{5E933C4D-7DC8-4B06-BF6C-2C6ED7A7BBEA}"/>
          </ac:spMkLst>
        </pc:spChg>
        <pc:spChg chg="add mod">
          <ac:chgData name="Curtis R. Devillers" userId="e13660d1-5c8f-4d58-b997-cf7d5f8eeb3c" providerId="ADAL" clId="{EACD6266-0FE2-44A8-864F-F0BAEFCE8720}" dt="2021-02-17T19:13:39.484" v="790" actId="1076"/>
          <ac:spMkLst>
            <pc:docMk/>
            <pc:sldMk cId="3159897749" sldId="425"/>
            <ac:spMk id="17" creationId="{D726576B-C9A2-4C0E-BAE7-62A97BE2D5DA}"/>
          </ac:spMkLst>
        </pc:spChg>
        <pc:spChg chg="add mod">
          <ac:chgData name="Curtis R. Devillers" userId="e13660d1-5c8f-4d58-b997-cf7d5f8eeb3c" providerId="ADAL" clId="{EACD6266-0FE2-44A8-864F-F0BAEFCE8720}" dt="2021-02-17T19:13:49.606" v="791" actId="1076"/>
          <ac:spMkLst>
            <pc:docMk/>
            <pc:sldMk cId="3159897749" sldId="425"/>
            <ac:spMk id="19" creationId="{EC36C383-0162-4ECF-9175-A140C875BB8D}"/>
          </ac:spMkLst>
        </pc:spChg>
      </pc:sldChg>
      <pc:sldChg chg="addSp modSp add mod modNotesTx">
        <pc:chgData name="Curtis R. Devillers" userId="e13660d1-5c8f-4d58-b997-cf7d5f8eeb3c" providerId="ADAL" clId="{EACD6266-0FE2-44A8-864F-F0BAEFCE8720}" dt="2021-02-18T21:47:56.098" v="1135"/>
        <pc:sldMkLst>
          <pc:docMk/>
          <pc:sldMk cId="330450340" sldId="426"/>
        </pc:sldMkLst>
        <pc:spChg chg="add mod">
          <ac:chgData name="Curtis R. Devillers" userId="e13660d1-5c8f-4d58-b997-cf7d5f8eeb3c" providerId="ADAL" clId="{EACD6266-0FE2-44A8-864F-F0BAEFCE8720}" dt="2021-02-18T21:43:24.671" v="1044" actId="27636"/>
          <ac:spMkLst>
            <pc:docMk/>
            <pc:sldMk cId="330450340" sldId="426"/>
            <ac:spMk id="6" creationId="{E8FB4777-678B-45B1-9343-2BA6EBA7C501}"/>
          </ac:spMkLst>
        </pc:spChg>
        <pc:spChg chg="add mod">
          <ac:chgData name="Curtis R. Devillers" userId="e13660d1-5c8f-4d58-b997-cf7d5f8eeb3c" providerId="ADAL" clId="{EACD6266-0FE2-44A8-864F-F0BAEFCE8720}" dt="2021-02-18T21:47:34.700" v="1134" actId="20577"/>
          <ac:spMkLst>
            <pc:docMk/>
            <pc:sldMk cId="330450340" sldId="426"/>
            <ac:spMk id="7" creationId="{D9803B6E-17E8-4115-BA8A-7C98D7BE70D8}"/>
          </ac:spMkLst>
        </pc:spChg>
        <pc:picChg chg="add mod">
          <ac:chgData name="Curtis R. Devillers" userId="e13660d1-5c8f-4d58-b997-cf7d5f8eeb3c" providerId="ADAL" clId="{EACD6266-0FE2-44A8-864F-F0BAEFCE8720}" dt="2021-02-18T21:33:05.468" v="1028" actId="14100"/>
          <ac:picMkLst>
            <pc:docMk/>
            <pc:sldMk cId="330450340" sldId="426"/>
            <ac:picMk id="4" creationId="{0E7F4DEB-2BD4-4E3A-B50A-FC3A0D49D134}"/>
          </ac:picMkLst>
        </pc:picChg>
        <pc:picChg chg="add mod">
          <ac:chgData name="Curtis R. Devillers" userId="e13660d1-5c8f-4d58-b997-cf7d5f8eeb3c" providerId="ADAL" clId="{EACD6266-0FE2-44A8-864F-F0BAEFCE8720}" dt="2021-02-18T21:33:11.985" v="1029"/>
          <ac:picMkLst>
            <pc:docMk/>
            <pc:sldMk cId="330450340" sldId="426"/>
            <ac:picMk id="5" creationId="{491E1085-5ED5-4F96-A91B-E1DECCE2F2CB}"/>
          </ac:picMkLst>
        </pc:picChg>
      </pc:sldChg>
      <pc:sldChg chg="addSp modSp add modAnim modNotesTx">
        <pc:chgData name="Curtis R. Devillers" userId="e13660d1-5c8f-4d58-b997-cf7d5f8eeb3c" providerId="ADAL" clId="{EACD6266-0FE2-44A8-864F-F0BAEFCE8720}" dt="2021-02-18T20:55:06.209" v="959"/>
        <pc:sldMkLst>
          <pc:docMk/>
          <pc:sldMk cId="376597062" sldId="427"/>
        </pc:sldMkLst>
        <pc:spChg chg="add mod">
          <ac:chgData name="Curtis R. Devillers" userId="e13660d1-5c8f-4d58-b997-cf7d5f8eeb3c" providerId="ADAL" clId="{EACD6266-0FE2-44A8-864F-F0BAEFCE8720}" dt="2021-02-18T20:52:22.963" v="930"/>
          <ac:spMkLst>
            <pc:docMk/>
            <pc:sldMk cId="376597062" sldId="427"/>
            <ac:spMk id="4" creationId="{19A3BC14-C223-410E-A207-A2FFFDCE9A05}"/>
          </ac:spMkLst>
        </pc:spChg>
        <pc:picChg chg="add mod">
          <ac:chgData name="Curtis R. Devillers" userId="e13660d1-5c8f-4d58-b997-cf7d5f8eeb3c" providerId="ADAL" clId="{EACD6266-0FE2-44A8-864F-F0BAEFCE8720}" dt="2021-02-18T20:53:26.180" v="947" actId="1076"/>
          <ac:picMkLst>
            <pc:docMk/>
            <pc:sldMk cId="376597062" sldId="427"/>
            <ac:picMk id="5" creationId="{65F42940-74DD-4AD2-9631-1AC6036F6F99}"/>
          </ac:picMkLst>
        </pc:picChg>
        <pc:picChg chg="add mod">
          <ac:chgData name="Curtis R. Devillers" userId="e13660d1-5c8f-4d58-b997-cf7d5f8eeb3c" providerId="ADAL" clId="{EACD6266-0FE2-44A8-864F-F0BAEFCE8720}" dt="2021-02-18T20:53:04.085" v="939" actId="14100"/>
          <ac:picMkLst>
            <pc:docMk/>
            <pc:sldMk cId="376597062" sldId="427"/>
            <ac:picMk id="6" creationId="{F390F83D-3674-494F-970B-671D5014AC8C}"/>
          </ac:picMkLst>
        </pc:picChg>
        <pc:picChg chg="add mod">
          <ac:chgData name="Curtis R. Devillers" userId="e13660d1-5c8f-4d58-b997-cf7d5f8eeb3c" providerId="ADAL" clId="{EACD6266-0FE2-44A8-864F-F0BAEFCE8720}" dt="2021-02-18T20:53:22.568" v="945" actId="1076"/>
          <ac:picMkLst>
            <pc:docMk/>
            <pc:sldMk cId="376597062" sldId="427"/>
            <ac:picMk id="7" creationId="{491DD947-34C2-4F22-8C46-3E3B59CF626C}"/>
          </ac:picMkLst>
        </pc:picChg>
        <pc:picChg chg="add mod">
          <ac:chgData name="Curtis R. Devillers" userId="e13660d1-5c8f-4d58-b997-cf7d5f8eeb3c" providerId="ADAL" clId="{EACD6266-0FE2-44A8-864F-F0BAEFCE8720}" dt="2021-02-18T20:54:53.387" v="955" actId="1076"/>
          <ac:picMkLst>
            <pc:docMk/>
            <pc:sldMk cId="376597062" sldId="427"/>
            <ac:picMk id="8" creationId="{97396F3B-B64D-4FCD-BD4C-0A964D7C316B}"/>
          </ac:picMkLst>
        </pc:picChg>
        <pc:picChg chg="add mod">
          <ac:chgData name="Curtis R. Devillers" userId="e13660d1-5c8f-4d58-b997-cf7d5f8eeb3c" providerId="ADAL" clId="{EACD6266-0FE2-44A8-864F-F0BAEFCE8720}" dt="2021-02-18T20:53:39.231" v="951" actId="1076"/>
          <ac:picMkLst>
            <pc:docMk/>
            <pc:sldMk cId="376597062" sldId="427"/>
            <ac:picMk id="9" creationId="{6D78A83A-A5BF-479F-9CFC-6B2EB3090508}"/>
          </ac:picMkLst>
        </pc:picChg>
        <pc:picChg chg="add mod">
          <ac:chgData name="Curtis R. Devillers" userId="e13660d1-5c8f-4d58-b997-cf7d5f8eeb3c" providerId="ADAL" clId="{EACD6266-0FE2-44A8-864F-F0BAEFCE8720}" dt="2021-02-18T20:55:01.679" v="958" actId="1076"/>
          <ac:picMkLst>
            <pc:docMk/>
            <pc:sldMk cId="376597062" sldId="427"/>
            <ac:picMk id="10" creationId="{231218CA-69C7-4904-A871-330004413FB9}"/>
          </ac:picMkLst>
        </pc:picChg>
      </pc:sldChg>
      <pc:sldChg chg="addSp modSp add mod modAnim">
        <pc:chgData name="Curtis R. Devillers" userId="e13660d1-5c8f-4d58-b997-cf7d5f8eeb3c" providerId="ADAL" clId="{EACD6266-0FE2-44A8-864F-F0BAEFCE8720}" dt="2021-02-18T19:16:28.741" v="926"/>
        <pc:sldMkLst>
          <pc:docMk/>
          <pc:sldMk cId="2225401560" sldId="428"/>
        </pc:sldMkLst>
        <pc:spChg chg="add mod">
          <ac:chgData name="Curtis R. Devillers" userId="e13660d1-5c8f-4d58-b997-cf7d5f8eeb3c" providerId="ADAL" clId="{EACD6266-0FE2-44A8-864F-F0BAEFCE8720}" dt="2021-02-18T19:14:18.220" v="891"/>
          <ac:spMkLst>
            <pc:docMk/>
            <pc:sldMk cId="2225401560" sldId="428"/>
            <ac:spMk id="4" creationId="{8656298D-F52F-4FDD-9E82-68822FA0D20E}"/>
          </ac:spMkLst>
        </pc:spChg>
        <pc:spChg chg="add mod">
          <ac:chgData name="Curtis R. Devillers" userId="e13660d1-5c8f-4d58-b997-cf7d5f8eeb3c" providerId="ADAL" clId="{EACD6266-0FE2-44A8-864F-F0BAEFCE8720}" dt="2021-02-18T19:15:19.843" v="916" actId="1076"/>
          <ac:spMkLst>
            <pc:docMk/>
            <pc:sldMk cId="2225401560" sldId="428"/>
            <ac:spMk id="5" creationId="{EF27C34F-8CD8-46DE-A92F-A1C5F6CC4EB5}"/>
          </ac:spMkLst>
        </pc:spChg>
        <pc:spChg chg="add mod">
          <ac:chgData name="Curtis R. Devillers" userId="e13660d1-5c8f-4d58-b997-cf7d5f8eeb3c" providerId="ADAL" clId="{EACD6266-0FE2-44A8-864F-F0BAEFCE8720}" dt="2021-02-18T19:15:44.555" v="920" actId="403"/>
          <ac:spMkLst>
            <pc:docMk/>
            <pc:sldMk cId="2225401560" sldId="428"/>
            <ac:spMk id="6" creationId="{558AA073-3C31-4462-8C30-ECC932AE9F71}"/>
          </ac:spMkLst>
        </pc:spChg>
        <pc:picChg chg="add mod">
          <ac:chgData name="Curtis R. Devillers" userId="e13660d1-5c8f-4d58-b997-cf7d5f8eeb3c" providerId="ADAL" clId="{EACD6266-0FE2-44A8-864F-F0BAEFCE8720}" dt="2021-02-18T19:16:16.207" v="925" actId="1076"/>
          <ac:picMkLst>
            <pc:docMk/>
            <pc:sldMk cId="2225401560" sldId="428"/>
            <ac:picMk id="7" creationId="{2BA3BEFC-D2AE-432A-BED9-8E30530F75B1}"/>
          </ac:picMkLst>
        </pc:picChg>
        <pc:picChg chg="add mod">
          <ac:chgData name="Curtis R. Devillers" userId="e13660d1-5c8f-4d58-b997-cf7d5f8eeb3c" providerId="ADAL" clId="{EACD6266-0FE2-44A8-864F-F0BAEFCE8720}" dt="2021-02-18T19:16:12.242" v="924" actId="1076"/>
          <ac:picMkLst>
            <pc:docMk/>
            <pc:sldMk cId="2225401560" sldId="428"/>
            <ac:picMk id="8" creationId="{3ABF5289-4471-431A-8EC1-29ED1D99F87B}"/>
          </ac:picMkLst>
        </pc:picChg>
      </pc:sldChg>
      <pc:sldChg chg="addSp modSp add mod modAnim">
        <pc:chgData name="Curtis R. Devillers" userId="e13660d1-5c8f-4d58-b997-cf7d5f8eeb3c" providerId="ADAL" clId="{EACD6266-0FE2-44A8-864F-F0BAEFCE8720}" dt="2021-02-18T19:14:00.509" v="890" actId="14100"/>
        <pc:sldMkLst>
          <pc:docMk/>
          <pc:sldMk cId="3865298105" sldId="429"/>
        </pc:sldMkLst>
        <pc:spChg chg="add mod">
          <ac:chgData name="Curtis R. Devillers" userId="e13660d1-5c8f-4d58-b997-cf7d5f8eeb3c" providerId="ADAL" clId="{EACD6266-0FE2-44A8-864F-F0BAEFCE8720}" dt="2021-02-18T19:12:16.529" v="877"/>
          <ac:spMkLst>
            <pc:docMk/>
            <pc:sldMk cId="3865298105" sldId="429"/>
            <ac:spMk id="4" creationId="{56B8451E-C670-4380-9BFC-70B45B27F2CC}"/>
          </ac:spMkLst>
        </pc:spChg>
        <pc:spChg chg="add mod">
          <ac:chgData name="Curtis R. Devillers" userId="e13660d1-5c8f-4d58-b997-cf7d5f8eeb3c" providerId="ADAL" clId="{EACD6266-0FE2-44A8-864F-F0BAEFCE8720}" dt="2021-02-18T19:12:28.521" v="878"/>
          <ac:spMkLst>
            <pc:docMk/>
            <pc:sldMk cId="3865298105" sldId="429"/>
            <ac:spMk id="5" creationId="{5DC80771-EF93-4492-876B-2745B127C353}"/>
          </ac:spMkLst>
        </pc:spChg>
        <pc:spChg chg="add mod">
          <ac:chgData name="Curtis R. Devillers" userId="e13660d1-5c8f-4d58-b997-cf7d5f8eeb3c" providerId="ADAL" clId="{EACD6266-0FE2-44A8-864F-F0BAEFCE8720}" dt="2021-02-18T19:12:58.159" v="882" actId="403"/>
          <ac:spMkLst>
            <pc:docMk/>
            <pc:sldMk cId="3865298105" sldId="429"/>
            <ac:spMk id="6" creationId="{6DDDD19A-8D5F-436F-BB6E-DAC1CDC53713}"/>
          </ac:spMkLst>
        </pc:spChg>
        <pc:picChg chg="add mod">
          <ac:chgData name="Curtis R. Devillers" userId="e13660d1-5c8f-4d58-b997-cf7d5f8eeb3c" providerId="ADAL" clId="{EACD6266-0FE2-44A8-864F-F0BAEFCE8720}" dt="2021-02-18T19:14:00.509" v="890" actId="14100"/>
          <ac:picMkLst>
            <pc:docMk/>
            <pc:sldMk cId="3865298105" sldId="429"/>
            <ac:picMk id="7" creationId="{1366BE03-B127-4320-95C7-80E6114135B1}"/>
          </ac:picMkLst>
        </pc:picChg>
        <pc:picChg chg="add mod">
          <ac:chgData name="Curtis R. Devillers" userId="e13660d1-5c8f-4d58-b997-cf7d5f8eeb3c" providerId="ADAL" clId="{EACD6266-0FE2-44A8-864F-F0BAEFCE8720}" dt="2021-02-18T19:13:53.691" v="889" actId="14100"/>
          <ac:picMkLst>
            <pc:docMk/>
            <pc:sldMk cId="3865298105" sldId="429"/>
            <ac:picMk id="8" creationId="{46E6B27E-5A58-4512-BA00-FC67DE78DE2D}"/>
          </ac:picMkLst>
        </pc:picChg>
      </pc:sldChg>
      <pc:sldChg chg="addSp modSp add mod modAnim modNotesTx">
        <pc:chgData name="Curtis R. Devillers" userId="e13660d1-5c8f-4d58-b997-cf7d5f8eeb3c" providerId="ADAL" clId="{EACD6266-0FE2-44A8-864F-F0BAEFCE8720}" dt="2021-02-19T12:24:32.019" v="1166"/>
        <pc:sldMkLst>
          <pc:docMk/>
          <pc:sldMk cId="3833344385" sldId="430"/>
        </pc:sldMkLst>
        <pc:spChg chg="add mod">
          <ac:chgData name="Curtis R. Devillers" userId="e13660d1-5c8f-4d58-b997-cf7d5f8eeb3c" providerId="ADAL" clId="{EACD6266-0FE2-44A8-864F-F0BAEFCE8720}" dt="2021-02-18T21:48:34.136" v="1137"/>
          <ac:spMkLst>
            <pc:docMk/>
            <pc:sldMk cId="3833344385" sldId="430"/>
            <ac:spMk id="5" creationId="{9A1E18B1-5CA4-4597-8FC8-AB400D84A321}"/>
          </ac:spMkLst>
        </pc:spChg>
        <pc:spChg chg="add mod">
          <ac:chgData name="Curtis R. Devillers" userId="e13660d1-5c8f-4d58-b997-cf7d5f8eeb3c" providerId="ADAL" clId="{EACD6266-0FE2-44A8-864F-F0BAEFCE8720}" dt="2021-02-18T21:48:41.498" v="1138"/>
          <ac:spMkLst>
            <pc:docMk/>
            <pc:sldMk cId="3833344385" sldId="430"/>
            <ac:spMk id="6" creationId="{C006ABE6-F7E4-4CBE-8C57-558BF1620A53}"/>
          </ac:spMkLst>
        </pc:spChg>
        <pc:spChg chg="add mod">
          <ac:chgData name="Curtis R. Devillers" userId="e13660d1-5c8f-4d58-b997-cf7d5f8eeb3c" providerId="ADAL" clId="{EACD6266-0FE2-44A8-864F-F0BAEFCE8720}" dt="2021-02-18T21:50:02.988" v="1150" actId="12"/>
          <ac:spMkLst>
            <pc:docMk/>
            <pc:sldMk cId="3833344385" sldId="430"/>
            <ac:spMk id="8" creationId="{CB1ADD45-F0EB-462F-8049-575DD211AF78}"/>
          </ac:spMkLst>
        </pc:spChg>
        <pc:spChg chg="add mod">
          <ac:chgData name="Curtis R. Devillers" userId="e13660d1-5c8f-4d58-b997-cf7d5f8eeb3c" providerId="ADAL" clId="{EACD6266-0FE2-44A8-864F-F0BAEFCE8720}" dt="2021-02-18T21:50:05.830" v="1152" actId="12"/>
          <ac:spMkLst>
            <pc:docMk/>
            <pc:sldMk cId="3833344385" sldId="430"/>
            <ac:spMk id="10" creationId="{A7869F8E-28A5-490E-B2D7-87812BAD68C4}"/>
          </ac:spMkLst>
        </pc:spChg>
        <pc:spChg chg="add mod">
          <ac:chgData name="Curtis R. Devillers" userId="e13660d1-5c8f-4d58-b997-cf7d5f8eeb3c" providerId="ADAL" clId="{EACD6266-0FE2-44A8-864F-F0BAEFCE8720}" dt="2021-02-18T21:50:09.302" v="1154" actId="12"/>
          <ac:spMkLst>
            <pc:docMk/>
            <pc:sldMk cId="3833344385" sldId="430"/>
            <ac:spMk id="12" creationId="{95281653-869B-458A-A5F0-7A7CECAC5553}"/>
          </ac:spMkLst>
        </pc:spChg>
        <pc:spChg chg="add mod">
          <ac:chgData name="Curtis R. Devillers" userId="e13660d1-5c8f-4d58-b997-cf7d5f8eeb3c" providerId="ADAL" clId="{EACD6266-0FE2-44A8-864F-F0BAEFCE8720}" dt="2021-02-18T21:50:12.365" v="1156" actId="12"/>
          <ac:spMkLst>
            <pc:docMk/>
            <pc:sldMk cId="3833344385" sldId="430"/>
            <ac:spMk id="14" creationId="{4616DAC5-A56F-4AB5-A845-F98AF7DB2873}"/>
          </ac:spMkLst>
        </pc:spChg>
        <pc:picChg chg="add mod">
          <ac:chgData name="Curtis R. Devillers" userId="e13660d1-5c8f-4d58-b997-cf7d5f8eeb3c" providerId="ADAL" clId="{EACD6266-0FE2-44A8-864F-F0BAEFCE8720}" dt="2021-02-18T21:48:19.677" v="1136"/>
          <ac:picMkLst>
            <pc:docMk/>
            <pc:sldMk cId="3833344385" sldId="430"/>
            <ac:picMk id="4" creationId="{B3F68B9D-0448-41E6-BAC8-1BAF150586C5}"/>
          </ac:picMkLst>
        </pc:picChg>
      </pc:sldChg>
      <pc:sldChg chg="addSp modSp add mod modNotesTx">
        <pc:chgData name="Curtis R. Devillers" userId="e13660d1-5c8f-4d58-b997-cf7d5f8eeb3c" providerId="ADAL" clId="{EACD6266-0FE2-44A8-864F-F0BAEFCE8720}" dt="2021-02-18T21:03:35.904" v="1026" actId="1076"/>
        <pc:sldMkLst>
          <pc:docMk/>
          <pc:sldMk cId="2939391397" sldId="431"/>
        </pc:sldMkLst>
        <pc:spChg chg="add mod">
          <ac:chgData name="Curtis R. Devillers" userId="e13660d1-5c8f-4d58-b997-cf7d5f8eeb3c" providerId="ADAL" clId="{EACD6266-0FE2-44A8-864F-F0BAEFCE8720}" dt="2021-02-18T21:00:00.375" v="1006" actId="1076"/>
          <ac:spMkLst>
            <pc:docMk/>
            <pc:sldMk cId="2939391397" sldId="431"/>
            <ac:spMk id="4" creationId="{D59C60B9-D5B2-4E27-9465-B530280018A3}"/>
          </ac:spMkLst>
        </pc:spChg>
        <pc:spChg chg="add mod">
          <ac:chgData name="Curtis R. Devillers" userId="e13660d1-5c8f-4d58-b997-cf7d5f8eeb3c" providerId="ADAL" clId="{EACD6266-0FE2-44A8-864F-F0BAEFCE8720}" dt="2021-02-18T21:01:08.172" v="1018" actId="1076"/>
          <ac:spMkLst>
            <pc:docMk/>
            <pc:sldMk cId="2939391397" sldId="431"/>
            <ac:spMk id="5" creationId="{9C13C72F-7735-4350-A689-3DDF988274B6}"/>
          </ac:spMkLst>
        </pc:spChg>
        <pc:picChg chg="add mod">
          <ac:chgData name="Curtis R. Devillers" userId="e13660d1-5c8f-4d58-b997-cf7d5f8eeb3c" providerId="ADAL" clId="{EACD6266-0FE2-44A8-864F-F0BAEFCE8720}" dt="2021-02-18T21:03:35.904" v="1026" actId="1076"/>
          <ac:picMkLst>
            <pc:docMk/>
            <pc:sldMk cId="2939391397" sldId="431"/>
            <ac:picMk id="7" creationId="{6A948D22-3420-4824-AA03-6BBAF7C59CE8}"/>
          </ac:picMkLst>
        </pc:picChg>
        <pc:picChg chg="add mod">
          <ac:chgData name="Curtis R. Devillers" userId="e13660d1-5c8f-4d58-b997-cf7d5f8eeb3c" providerId="ADAL" clId="{EACD6266-0FE2-44A8-864F-F0BAEFCE8720}" dt="2021-02-18T21:03:24.972" v="1023" actId="1076"/>
          <ac:picMkLst>
            <pc:docMk/>
            <pc:sldMk cId="2939391397" sldId="431"/>
            <ac:picMk id="8194" creationId="{E59D5CB7-0E7B-4888-A960-A2EEF83B2D38}"/>
          </ac:picMkLst>
        </pc:picChg>
      </pc:sldChg>
      <pc:sldChg chg="addSp delSp modSp add mod modNotesTx">
        <pc:chgData name="Curtis R. Devillers" userId="e13660d1-5c8f-4d58-b997-cf7d5f8eeb3c" providerId="ADAL" clId="{EACD6266-0FE2-44A8-864F-F0BAEFCE8720}" dt="2021-02-18T20:59:35.975" v="1003" actId="1076"/>
        <pc:sldMkLst>
          <pc:docMk/>
          <pc:sldMk cId="871854235" sldId="432"/>
        </pc:sldMkLst>
        <pc:spChg chg="add del mod">
          <ac:chgData name="Curtis R. Devillers" userId="e13660d1-5c8f-4d58-b997-cf7d5f8eeb3c" providerId="ADAL" clId="{EACD6266-0FE2-44A8-864F-F0BAEFCE8720}" dt="2021-02-18T20:55:27.320" v="961"/>
          <ac:spMkLst>
            <pc:docMk/>
            <pc:sldMk cId="871854235" sldId="432"/>
            <ac:spMk id="4" creationId="{F4BFF5E4-7C33-41E3-9ACC-57EA979D0BC1}"/>
          </ac:spMkLst>
        </pc:spChg>
        <pc:spChg chg="add mod">
          <ac:chgData name="Curtis R. Devillers" userId="e13660d1-5c8f-4d58-b997-cf7d5f8eeb3c" providerId="ADAL" clId="{EACD6266-0FE2-44A8-864F-F0BAEFCE8720}" dt="2021-02-18T20:56:03.917" v="984" actId="1076"/>
          <ac:spMkLst>
            <pc:docMk/>
            <pc:sldMk cId="871854235" sldId="432"/>
            <ac:spMk id="5" creationId="{C85B1CD0-1BEF-487C-A037-128A5A31D827}"/>
          </ac:spMkLst>
        </pc:spChg>
        <pc:spChg chg="add mod">
          <ac:chgData name="Curtis R. Devillers" userId="e13660d1-5c8f-4d58-b997-cf7d5f8eeb3c" providerId="ADAL" clId="{EACD6266-0FE2-44A8-864F-F0BAEFCE8720}" dt="2021-02-18T20:56:53.518" v="986" actId="207"/>
          <ac:spMkLst>
            <pc:docMk/>
            <pc:sldMk cId="871854235" sldId="432"/>
            <ac:spMk id="6" creationId="{D5833CC4-19EE-431A-8437-6369E43CB127}"/>
          </ac:spMkLst>
        </pc:spChg>
        <pc:picChg chg="add mod">
          <ac:chgData name="Curtis R. Devillers" userId="e13660d1-5c8f-4d58-b997-cf7d5f8eeb3c" providerId="ADAL" clId="{EACD6266-0FE2-44A8-864F-F0BAEFCE8720}" dt="2021-02-18T20:59:35.975" v="1003" actId="1076"/>
          <ac:picMkLst>
            <pc:docMk/>
            <pc:sldMk cId="871854235" sldId="432"/>
            <ac:picMk id="7" creationId="{865FC114-9CFE-44CF-A342-8AEDB47D4FA2}"/>
          </ac:picMkLst>
        </pc:picChg>
        <pc:picChg chg="add del mod">
          <ac:chgData name="Curtis R. Devillers" userId="e13660d1-5c8f-4d58-b997-cf7d5f8eeb3c" providerId="ADAL" clId="{EACD6266-0FE2-44A8-864F-F0BAEFCE8720}" dt="2021-02-18T20:59:15.003" v="996" actId="21"/>
          <ac:picMkLst>
            <pc:docMk/>
            <pc:sldMk cId="871854235" sldId="432"/>
            <ac:picMk id="8" creationId="{15915B19-4C04-40D0-A942-8A5721D5474F}"/>
          </ac:picMkLst>
        </pc:picChg>
        <pc:picChg chg="add mod">
          <ac:chgData name="Curtis R. Devillers" userId="e13660d1-5c8f-4d58-b997-cf7d5f8eeb3c" providerId="ADAL" clId="{EACD6266-0FE2-44A8-864F-F0BAEFCE8720}" dt="2021-02-18T20:59:24.933" v="999" actId="1076"/>
          <ac:picMkLst>
            <pc:docMk/>
            <pc:sldMk cId="871854235" sldId="432"/>
            <ac:picMk id="6146" creationId="{BA93CB67-206B-4F9D-AAE1-C95D91D86288}"/>
          </ac:picMkLst>
        </pc:picChg>
      </pc:sldChg>
      <pc:sldChg chg="addSp modSp add mod ord">
        <pc:chgData name="Curtis R. Devillers" userId="e13660d1-5c8f-4d58-b997-cf7d5f8eeb3c" providerId="ADAL" clId="{EACD6266-0FE2-44A8-864F-F0BAEFCE8720}" dt="2021-02-19T12:35:27.157" v="1272"/>
        <pc:sldMkLst>
          <pc:docMk/>
          <pc:sldMk cId="2335285716" sldId="433"/>
        </pc:sldMkLst>
        <pc:spChg chg="add mod">
          <ac:chgData name="Curtis R. Devillers" userId="e13660d1-5c8f-4d58-b997-cf7d5f8eeb3c" providerId="ADAL" clId="{EACD6266-0FE2-44A8-864F-F0BAEFCE8720}" dt="2021-02-19T12:32:51.291" v="1257" actId="1076"/>
          <ac:spMkLst>
            <pc:docMk/>
            <pc:sldMk cId="2335285716" sldId="433"/>
            <ac:spMk id="4" creationId="{1DF3B2F1-1C4D-4C6A-A3B2-3E44E127B03D}"/>
          </ac:spMkLst>
        </pc:spChg>
        <pc:spChg chg="add mod">
          <ac:chgData name="Curtis R. Devillers" userId="e13660d1-5c8f-4d58-b997-cf7d5f8eeb3c" providerId="ADAL" clId="{EACD6266-0FE2-44A8-864F-F0BAEFCE8720}" dt="2021-02-19T12:33:21.297" v="1261" actId="14100"/>
          <ac:spMkLst>
            <pc:docMk/>
            <pc:sldMk cId="2335285716" sldId="433"/>
            <ac:spMk id="6" creationId="{186E0583-E0CE-4447-A5B9-5931443CBBE2}"/>
          </ac:spMkLst>
        </pc:spChg>
        <pc:spChg chg="add mod">
          <ac:chgData name="Curtis R. Devillers" userId="e13660d1-5c8f-4d58-b997-cf7d5f8eeb3c" providerId="ADAL" clId="{EACD6266-0FE2-44A8-864F-F0BAEFCE8720}" dt="2021-02-19T12:33:53.794" v="1266" actId="1076"/>
          <ac:spMkLst>
            <pc:docMk/>
            <pc:sldMk cId="2335285716" sldId="433"/>
            <ac:spMk id="7" creationId="{E198FD09-AA84-4913-B265-38281070BFE2}"/>
          </ac:spMkLst>
        </pc:spChg>
        <pc:picChg chg="add mod">
          <ac:chgData name="Curtis R. Devillers" userId="e13660d1-5c8f-4d58-b997-cf7d5f8eeb3c" providerId="ADAL" clId="{EACD6266-0FE2-44A8-864F-F0BAEFCE8720}" dt="2021-02-19T12:33:06.082" v="1259" actId="1076"/>
          <ac:picMkLst>
            <pc:docMk/>
            <pc:sldMk cId="2335285716" sldId="433"/>
            <ac:picMk id="5" creationId="{6683BF06-2F83-4E18-A6DD-C78F711A6E14}"/>
          </ac:picMkLst>
        </pc:picChg>
      </pc:sldChg>
      <pc:sldChg chg="add del ord">
        <pc:chgData name="Curtis R. Devillers" userId="e13660d1-5c8f-4d58-b997-cf7d5f8eeb3c" providerId="ADAL" clId="{EACD6266-0FE2-44A8-864F-F0BAEFCE8720}" dt="2021-02-19T12:51:34.094" v="1369" actId="2696"/>
        <pc:sldMkLst>
          <pc:docMk/>
          <pc:sldMk cId="1417697523" sldId="434"/>
        </pc:sldMkLst>
      </pc:sldChg>
      <pc:sldChg chg="addSp modSp add ord">
        <pc:chgData name="Curtis R. Devillers" userId="e13660d1-5c8f-4d58-b997-cf7d5f8eeb3c" providerId="ADAL" clId="{EACD6266-0FE2-44A8-864F-F0BAEFCE8720}" dt="2021-02-19T12:35:09.583" v="1270"/>
        <pc:sldMkLst>
          <pc:docMk/>
          <pc:sldMk cId="1099232579" sldId="435"/>
        </pc:sldMkLst>
        <pc:spChg chg="add mod">
          <ac:chgData name="Curtis R. Devillers" userId="e13660d1-5c8f-4d58-b997-cf7d5f8eeb3c" providerId="ADAL" clId="{EACD6266-0FE2-44A8-864F-F0BAEFCE8720}" dt="2021-02-19T12:32:03.570" v="1253"/>
          <ac:spMkLst>
            <pc:docMk/>
            <pc:sldMk cId="1099232579" sldId="435"/>
            <ac:spMk id="4" creationId="{F00C918D-8750-4974-86F1-035CB4F511AC}"/>
          </ac:spMkLst>
        </pc:spChg>
        <pc:picChg chg="add mod">
          <ac:chgData name="Curtis R. Devillers" userId="e13660d1-5c8f-4d58-b997-cf7d5f8eeb3c" providerId="ADAL" clId="{EACD6266-0FE2-44A8-864F-F0BAEFCE8720}" dt="2021-02-19T12:32:15.748" v="1254"/>
          <ac:picMkLst>
            <pc:docMk/>
            <pc:sldMk cId="1099232579" sldId="435"/>
            <ac:picMk id="5" creationId="{26023B81-5925-45AC-8DFB-ED1CE629A6B6}"/>
          </ac:picMkLst>
        </pc:picChg>
      </pc:sldChg>
      <pc:sldChg chg="addSp modSp add ord">
        <pc:chgData name="Curtis R. Devillers" userId="e13660d1-5c8f-4d58-b997-cf7d5f8eeb3c" providerId="ADAL" clId="{EACD6266-0FE2-44A8-864F-F0BAEFCE8720}" dt="2021-02-19T12:43:30.663" v="1318"/>
        <pc:sldMkLst>
          <pc:docMk/>
          <pc:sldMk cId="2350812468" sldId="436"/>
        </pc:sldMkLst>
        <pc:picChg chg="add mod">
          <ac:chgData name="Curtis R. Devillers" userId="e13660d1-5c8f-4d58-b997-cf7d5f8eeb3c" providerId="ADAL" clId="{EACD6266-0FE2-44A8-864F-F0BAEFCE8720}" dt="2021-02-19T12:41:45.062" v="1308"/>
          <ac:picMkLst>
            <pc:docMk/>
            <pc:sldMk cId="2350812468" sldId="436"/>
            <ac:picMk id="5" creationId="{C0B2817F-0440-453B-AE5F-5A2BA3BB4100}"/>
          </ac:picMkLst>
        </pc:picChg>
      </pc:sldChg>
      <pc:sldChg chg="add del">
        <pc:chgData name="Curtis R. Devillers" userId="e13660d1-5c8f-4d58-b997-cf7d5f8eeb3c" providerId="ADAL" clId="{EACD6266-0FE2-44A8-864F-F0BAEFCE8720}" dt="2021-02-19T12:51:28.005" v="1367" actId="2696"/>
        <pc:sldMkLst>
          <pc:docMk/>
          <pc:sldMk cId="31406044" sldId="437"/>
        </pc:sldMkLst>
      </pc:sldChg>
      <pc:sldMasterChg chg="del delSldLayout">
        <pc:chgData name="Curtis R. Devillers" userId="e13660d1-5c8f-4d58-b997-cf7d5f8eeb3c" providerId="ADAL" clId="{EACD6266-0FE2-44A8-864F-F0BAEFCE8720}" dt="2021-02-19T12:51:49.681" v="1375" actId="2696"/>
        <pc:sldMasterMkLst>
          <pc:docMk/>
          <pc:sldMasterMk cId="0" sldId="2147483648"/>
        </pc:sldMasterMkLst>
        <pc:sldLayoutChg chg="del">
          <pc:chgData name="Curtis R. Devillers" userId="e13660d1-5c8f-4d58-b997-cf7d5f8eeb3c" providerId="ADAL" clId="{EACD6266-0FE2-44A8-864F-F0BAEFCE8720}" dt="2021-02-19T12:51:49.681" v="1375" actId="2696"/>
          <pc:sldLayoutMkLst>
            <pc:docMk/>
            <pc:sldMasterMk cId="0" sldId="2147483648"/>
            <pc:sldLayoutMk cId="749611509" sldId="2147483661"/>
          </pc:sldLayoutMkLst>
        </pc:sldLayoutChg>
        <pc:sldLayoutChg chg="del">
          <pc:chgData name="Curtis R. Devillers" userId="e13660d1-5c8f-4d58-b997-cf7d5f8eeb3c" providerId="ADAL" clId="{EACD6266-0FE2-44A8-864F-F0BAEFCE8720}" dt="2021-02-19T12:51:49.681" v="1375" actId="2696"/>
          <pc:sldLayoutMkLst>
            <pc:docMk/>
            <pc:sldMasterMk cId="0" sldId="2147483648"/>
            <pc:sldLayoutMk cId="1718218338" sldId="2147483662"/>
          </pc:sldLayoutMkLst>
        </pc:sldLayoutChg>
        <pc:sldLayoutChg chg="del">
          <pc:chgData name="Curtis R. Devillers" userId="e13660d1-5c8f-4d58-b997-cf7d5f8eeb3c" providerId="ADAL" clId="{EACD6266-0FE2-44A8-864F-F0BAEFCE8720}" dt="2021-02-19T12:51:49.681" v="1375" actId="2696"/>
          <pc:sldLayoutMkLst>
            <pc:docMk/>
            <pc:sldMasterMk cId="0" sldId="2147483648"/>
            <pc:sldLayoutMk cId="951842659" sldId="2147483663"/>
          </pc:sldLayoutMkLst>
        </pc:sldLayoutChg>
        <pc:sldLayoutChg chg="del">
          <pc:chgData name="Curtis R. Devillers" userId="e13660d1-5c8f-4d58-b997-cf7d5f8eeb3c" providerId="ADAL" clId="{EACD6266-0FE2-44A8-864F-F0BAEFCE8720}" dt="2021-02-19T12:51:49.681" v="1375" actId="2696"/>
          <pc:sldLayoutMkLst>
            <pc:docMk/>
            <pc:sldMasterMk cId="0" sldId="2147483648"/>
            <pc:sldLayoutMk cId="1623181266" sldId="2147483664"/>
          </pc:sldLayoutMkLst>
        </pc:sldLayoutChg>
        <pc:sldLayoutChg chg="del">
          <pc:chgData name="Curtis R. Devillers" userId="e13660d1-5c8f-4d58-b997-cf7d5f8eeb3c" providerId="ADAL" clId="{EACD6266-0FE2-44A8-864F-F0BAEFCE8720}" dt="2021-02-19T12:51:49.681" v="1375" actId="2696"/>
          <pc:sldLayoutMkLst>
            <pc:docMk/>
            <pc:sldMasterMk cId="0" sldId="2147483648"/>
            <pc:sldLayoutMk cId="3420157746" sldId="2147483665"/>
          </pc:sldLayoutMkLst>
        </pc:sldLayoutChg>
        <pc:sldLayoutChg chg="del">
          <pc:chgData name="Curtis R. Devillers" userId="e13660d1-5c8f-4d58-b997-cf7d5f8eeb3c" providerId="ADAL" clId="{EACD6266-0FE2-44A8-864F-F0BAEFCE8720}" dt="2021-02-19T12:51:49.681" v="1375" actId="2696"/>
          <pc:sldLayoutMkLst>
            <pc:docMk/>
            <pc:sldMasterMk cId="0" sldId="2147483648"/>
            <pc:sldLayoutMk cId="3739052319" sldId="2147483666"/>
          </pc:sldLayoutMkLst>
        </pc:sldLayoutChg>
        <pc:sldLayoutChg chg="del">
          <pc:chgData name="Curtis R. Devillers" userId="e13660d1-5c8f-4d58-b997-cf7d5f8eeb3c" providerId="ADAL" clId="{EACD6266-0FE2-44A8-864F-F0BAEFCE8720}" dt="2021-02-19T12:51:49.681" v="1375" actId="2696"/>
          <pc:sldLayoutMkLst>
            <pc:docMk/>
            <pc:sldMasterMk cId="0" sldId="2147483648"/>
            <pc:sldLayoutMk cId="2245678947" sldId="2147483667"/>
          </pc:sldLayoutMkLst>
        </pc:sldLayoutChg>
        <pc:sldLayoutChg chg="del">
          <pc:chgData name="Curtis R. Devillers" userId="e13660d1-5c8f-4d58-b997-cf7d5f8eeb3c" providerId="ADAL" clId="{EACD6266-0FE2-44A8-864F-F0BAEFCE8720}" dt="2021-02-19T12:51:49.681" v="1375" actId="2696"/>
          <pc:sldLayoutMkLst>
            <pc:docMk/>
            <pc:sldMasterMk cId="0" sldId="2147483648"/>
            <pc:sldLayoutMk cId="1715635058" sldId="2147483668"/>
          </pc:sldLayoutMkLst>
        </pc:sldLayoutChg>
        <pc:sldLayoutChg chg="del">
          <pc:chgData name="Curtis R. Devillers" userId="e13660d1-5c8f-4d58-b997-cf7d5f8eeb3c" providerId="ADAL" clId="{EACD6266-0FE2-44A8-864F-F0BAEFCE8720}" dt="2021-02-19T12:51:49.681" v="1375" actId="2696"/>
          <pc:sldLayoutMkLst>
            <pc:docMk/>
            <pc:sldMasterMk cId="0" sldId="2147483648"/>
            <pc:sldLayoutMk cId="1738728413" sldId="2147483669"/>
          </pc:sldLayoutMkLst>
        </pc:sldLayoutChg>
        <pc:sldLayoutChg chg="del">
          <pc:chgData name="Curtis R. Devillers" userId="e13660d1-5c8f-4d58-b997-cf7d5f8eeb3c" providerId="ADAL" clId="{EACD6266-0FE2-44A8-864F-F0BAEFCE8720}" dt="2021-02-19T12:51:49.681" v="1375" actId="2696"/>
          <pc:sldLayoutMkLst>
            <pc:docMk/>
            <pc:sldMasterMk cId="0" sldId="2147483648"/>
            <pc:sldLayoutMk cId="1724921530" sldId="2147483670"/>
          </pc:sldLayoutMkLst>
        </pc:sldLayoutChg>
        <pc:sldLayoutChg chg="del">
          <pc:chgData name="Curtis R. Devillers" userId="e13660d1-5c8f-4d58-b997-cf7d5f8eeb3c" providerId="ADAL" clId="{EACD6266-0FE2-44A8-864F-F0BAEFCE8720}" dt="2021-02-19T12:51:49.681" v="1375" actId="2696"/>
          <pc:sldLayoutMkLst>
            <pc:docMk/>
            <pc:sldMasterMk cId="0" sldId="2147483648"/>
            <pc:sldLayoutMk cId="922981228" sldId="2147483671"/>
          </pc:sldLayoutMkLst>
        </pc:sldLayoutChg>
      </pc:sldMasterChg>
    </pc:docChg>
  </pc:docChgLst>
  <pc:docChgLst>
    <pc:chgData name="Curtis R. Devillers" userId="e13660d1-5c8f-4d58-b997-cf7d5f8eeb3c" providerId="ADAL" clId="{60A1A54B-C1F1-4741-BF76-518C4AE0F445}"/>
    <pc:docChg chg="custSel modSld">
      <pc:chgData name="Curtis R. Devillers" userId="e13660d1-5c8f-4d58-b997-cf7d5f8eeb3c" providerId="ADAL" clId="{60A1A54B-C1F1-4741-BF76-518C4AE0F445}" dt="2021-03-29T13:27:25.610" v="599" actId="20577"/>
      <pc:docMkLst>
        <pc:docMk/>
      </pc:docMkLst>
      <pc:sldChg chg="delSp modSp mod">
        <pc:chgData name="Curtis R. Devillers" userId="e13660d1-5c8f-4d58-b997-cf7d5f8eeb3c" providerId="ADAL" clId="{60A1A54B-C1F1-4741-BF76-518C4AE0F445}" dt="2021-03-29T12:55:18.183" v="40" actId="1076"/>
        <pc:sldMkLst>
          <pc:docMk/>
          <pc:sldMk cId="565814110" sldId="415"/>
        </pc:sldMkLst>
        <pc:spChg chg="del">
          <ac:chgData name="Curtis R. Devillers" userId="e13660d1-5c8f-4d58-b997-cf7d5f8eeb3c" providerId="ADAL" clId="{60A1A54B-C1F1-4741-BF76-518C4AE0F445}" dt="2021-03-29T12:54:52.177" v="29" actId="21"/>
          <ac:spMkLst>
            <pc:docMk/>
            <pc:sldMk cId="565814110" sldId="415"/>
            <ac:spMk id="5" creationId="{212308A9-AE12-44CB-A443-2F0F87ECF13C}"/>
          </ac:spMkLst>
        </pc:spChg>
        <pc:spChg chg="mod">
          <ac:chgData name="Curtis R. Devillers" userId="e13660d1-5c8f-4d58-b997-cf7d5f8eeb3c" providerId="ADAL" clId="{60A1A54B-C1F1-4741-BF76-518C4AE0F445}" dt="2021-03-29T12:55:06.971" v="37" actId="14100"/>
          <ac:spMkLst>
            <pc:docMk/>
            <pc:sldMk cId="565814110" sldId="415"/>
            <ac:spMk id="7" creationId="{00EE9D26-A52E-4197-9772-29C9FD9CD237}"/>
          </ac:spMkLst>
        </pc:spChg>
        <pc:spChg chg="mod">
          <ac:chgData name="Curtis R. Devillers" userId="e13660d1-5c8f-4d58-b997-cf7d5f8eeb3c" providerId="ADAL" clId="{60A1A54B-C1F1-4741-BF76-518C4AE0F445}" dt="2021-03-29T12:55:18.183" v="40" actId="1076"/>
          <ac:spMkLst>
            <pc:docMk/>
            <pc:sldMk cId="565814110" sldId="415"/>
            <ac:spMk id="9" creationId="{89BF3915-748D-447B-BB03-4DC52A58688F}"/>
          </ac:spMkLst>
        </pc:spChg>
      </pc:sldChg>
      <pc:sldChg chg="delSp modSp mod">
        <pc:chgData name="Curtis R. Devillers" userId="e13660d1-5c8f-4d58-b997-cf7d5f8eeb3c" providerId="ADAL" clId="{60A1A54B-C1F1-4741-BF76-518C4AE0F445}" dt="2021-03-29T12:54:30.756" v="28" actId="403"/>
        <pc:sldMkLst>
          <pc:docMk/>
          <pc:sldMk cId="933625954" sldId="416"/>
        </pc:sldMkLst>
        <pc:spChg chg="del">
          <ac:chgData name="Curtis R. Devillers" userId="e13660d1-5c8f-4d58-b997-cf7d5f8eeb3c" providerId="ADAL" clId="{60A1A54B-C1F1-4741-BF76-518C4AE0F445}" dt="2021-03-29T12:54:20.378" v="24" actId="21"/>
          <ac:spMkLst>
            <pc:docMk/>
            <pc:sldMk cId="933625954" sldId="416"/>
            <ac:spMk id="4" creationId="{289CD225-8482-40DD-B61D-38B9730B8AB9}"/>
          </ac:spMkLst>
        </pc:spChg>
        <pc:spChg chg="mod">
          <ac:chgData name="Curtis R. Devillers" userId="e13660d1-5c8f-4d58-b997-cf7d5f8eeb3c" providerId="ADAL" clId="{60A1A54B-C1F1-4741-BF76-518C4AE0F445}" dt="2021-03-29T12:54:23.527" v="25" actId="1076"/>
          <ac:spMkLst>
            <pc:docMk/>
            <pc:sldMk cId="933625954" sldId="416"/>
            <ac:spMk id="10" creationId="{FF1F4A8A-EF06-4814-8EE0-B21740C42075}"/>
          </ac:spMkLst>
        </pc:spChg>
        <pc:spChg chg="mod">
          <ac:chgData name="Curtis R. Devillers" userId="e13660d1-5c8f-4d58-b997-cf7d5f8eeb3c" providerId="ADAL" clId="{60A1A54B-C1F1-4741-BF76-518C4AE0F445}" dt="2021-03-29T12:54:30.756" v="28" actId="403"/>
          <ac:spMkLst>
            <pc:docMk/>
            <pc:sldMk cId="933625954" sldId="416"/>
            <ac:spMk id="12" creationId="{B1650B71-8CF4-4D74-AA35-CB4403DD53BF}"/>
          </ac:spMkLst>
        </pc:spChg>
      </pc:sldChg>
      <pc:sldChg chg="delSp modSp mod">
        <pc:chgData name="Curtis R. Devillers" userId="e13660d1-5c8f-4d58-b997-cf7d5f8eeb3c" providerId="ADAL" clId="{60A1A54B-C1F1-4741-BF76-518C4AE0F445}" dt="2021-03-29T13:13:50.962" v="448" actId="122"/>
        <pc:sldMkLst>
          <pc:docMk/>
          <pc:sldMk cId="2085332116" sldId="420"/>
        </pc:sldMkLst>
        <pc:spChg chg="del">
          <ac:chgData name="Curtis R. Devillers" userId="e13660d1-5c8f-4d58-b997-cf7d5f8eeb3c" providerId="ADAL" clId="{60A1A54B-C1F1-4741-BF76-518C4AE0F445}" dt="2021-03-29T12:55:30.397" v="41" actId="21"/>
          <ac:spMkLst>
            <pc:docMk/>
            <pc:sldMk cId="2085332116" sldId="420"/>
            <ac:spMk id="7" creationId="{A1CE3E8F-F87C-40D7-96B3-EFD27E75980B}"/>
          </ac:spMkLst>
        </pc:spChg>
        <pc:spChg chg="mod">
          <ac:chgData name="Curtis R. Devillers" userId="e13660d1-5c8f-4d58-b997-cf7d5f8eeb3c" providerId="ADAL" clId="{60A1A54B-C1F1-4741-BF76-518C4AE0F445}" dt="2021-03-29T12:55:35.586" v="42" actId="1076"/>
          <ac:spMkLst>
            <pc:docMk/>
            <pc:sldMk cId="2085332116" sldId="420"/>
            <ac:spMk id="9" creationId="{3A43D910-1AEC-4ECE-ACE4-3A1DA3FD229F}"/>
          </ac:spMkLst>
        </pc:spChg>
        <pc:spChg chg="mod">
          <ac:chgData name="Curtis R. Devillers" userId="e13660d1-5c8f-4d58-b997-cf7d5f8eeb3c" providerId="ADAL" clId="{60A1A54B-C1F1-4741-BF76-518C4AE0F445}" dt="2021-03-29T13:13:50.962" v="448" actId="122"/>
          <ac:spMkLst>
            <pc:docMk/>
            <pc:sldMk cId="2085332116" sldId="420"/>
            <ac:spMk id="11" creationId="{33E11F1F-6FD2-404D-B440-2D64212BAC16}"/>
          </ac:spMkLst>
        </pc:spChg>
        <pc:picChg chg="mod">
          <ac:chgData name="Curtis R. Devillers" userId="e13660d1-5c8f-4d58-b997-cf7d5f8eeb3c" providerId="ADAL" clId="{60A1A54B-C1F1-4741-BF76-518C4AE0F445}" dt="2021-03-29T12:53:49.799" v="21" actId="14100"/>
          <ac:picMkLst>
            <pc:docMk/>
            <pc:sldMk cId="2085332116" sldId="420"/>
            <ac:picMk id="12" creationId="{588A76F6-877C-4062-9BE5-1FAA9B5E408A}"/>
          </ac:picMkLst>
        </pc:picChg>
        <pc:picChg chg="mod">
          <ac:chgData name="Curtis R. Devillers" userId="e13660d1-5c8f-4d58-b997-cf7d5f8eeb3c" providerId="ADAL" clId="{60A1A54B-C1F1-4741-BF76-518C4AE0F445}" dt="2021-03-29T12:53:55.055" v="23" actId="14100"/>
          <ac:picMkLst>
            <pc:docMk/>
            <pc:sldMk cId="2085332116" sldId="420"/>
            <ac:picMk id="13" creationId="{CDD31CE2-8A02-415A-B0F2-9C739B57A2BF}"/>
          </ac:picMkLst>
        </pc:picChg>
      </pc:sldChg>
      <pc:sldChg chg="addSp delSp modSp mod delAnim">
        <pc:chgData name="Curtis R. Devillers" userId="e13660d1-5c8f-4d58-b997-cf7d5f8eeb3c" providerId="ADAL" clId="{60A1A54B-C1F1-4741-BF76-518C4AE0F445}" dt="2021-03-29T13:24:03.184" v="475" actId="14100"/>
        <pc:sldMkLst>
          <pc:docMk/>
          <pc:sldMk cId="3631658868" sldId="421"/>
        </pc:sldMkLst>
        <pc:spChg chg="del">
          <ac:chgData name="Curtis R. Devillers" userId="e13660d1-5c8f-4d58-b997-cf7d5f8eeb3c" providerId="ADAL" clId="{60A1A54B-C1F1-4741-BF76-518C4AE0F445}" dt="2021-03-29T12:57:37.875" v="113" actId="21"/>
          <ac:spMkLst>
            <pc:docMk/>
            <pc:sldMk cId="3631658868" sldId="421"/>
            <ac:spMk id="4" creationId="{73FC1D52-7AAF-493E-8503-32DD754A3895}"/>
          </ac:spMkLst>
        </pc:spChg>
        <pc:spChg chg="mod">
          <ac:chgData name="Curtis R. Devillers" userId="e13660d1-5c8f-4d58-b997-cf7d5f8eeb3c" providerId="ADAL" clId="{60A1A54B-C1F1-4741-BF76-518C4AE0F445}" dt="2021-03-29T13:23:32.335" v="470" actId="1076"/>
          <ac:spMkLst>
            <pc:docMk/>
            <pc:sldMk cId="3631658868" sldId="421"/>
            <ac:spMk id="6" creationId="{7E5A3B81-3A67-4C8A-AB75-FA41D0497B7E}"/>
          </ac:spMkLst>
        </pc:spChg>
        <pc:spChg chg="mod">
          <ac:chgData name="Curtis R. Devillers" userId="e13660d1-5c8f-4d58-b997-cf7d5f8eeb3c" providerId="ADAL" clId="{60A1A54B-C1F1-4741-BF76-518C4AE0F445}" dt="2021-03-29T13:23:55.137" v="473" actId="21"/>
          <ac:spMkLst>
            <pc:docMk/>
            <pc:sldMk cId="3631658868" sldId="421"/>
            <ac:spMk id="8" creationId="{68C7129A-6BAA-4676-9C76-4EAD80380FE2}"/>
          </ac:spMkLst>
        </pc:spChg>
        <pc:picChg chg="mod">
          <ac:chgData name="Curtis R. Devillers" userId="e13660d1-5c8f-4d58-b997-cf7d5f8eeb3c" providerId="ADAL" clId="{60A1A54B-C1F1-4741-BF76-518C4AE0F445}" dt="2021-03-29T13:24:03.184" v="475" actId="14100"/>
          <ac:picMkLst>
            <pc:docMk/>
            <pc:sldMk cId="3631658868" sldId="421"/>
            <ac:picMk id="9" creationId="{B085F451-A222-4933-AB64-3F9567C88F8A}"/>
          </ac:picMkLst>
        </pc:picChg>
        <pc:picChg chg="del">
          <ac:chgData name="Curtis R. Devillers" userId="e13660d1-5c8f-4d58-b997-cf7d5f8eeb3c" providerId="ADAL" clId="{60A1A54B-C1F1-4741-BF76-518C4AE0F445}" dt="2021-03-29T13:23:21.618" v="467" actId="21"/>
          <ac:picMkLst>
            <pc:docMk/>
            <pc:sldMk cId="3631658868" sldId="421"/>
            <ac:picMk id="10" creationId="{E731815D-0F4D-4361-ABF9-D9C9CC0177BD}"/>
          </ac:picMkLst>
        </pc:picChg>
        <pc:picChg chg="add mod">
          <ac:chgData name="Curtis R. Devillers" userId="e13660d1-5c8f-4d58-b997-cf7d5f8eeb3c" providerId="ADAL" clId="{60A1A54B-C1F1-4741-BF76-518C4AE0F445}" dt="2021-03-29T13:24:00.210" v="474" actId="14100"/>
          <ac:picMkLst>
            <pc:docMk/>
            <pc:sldMk cId="3631658868" sldId="421"/>
            <ac:picMk id="1026" creationId="{0688D0CB-2194-4046-A738-8906661C6EDC}"/>
          </ac:picMkLst>
        </pc:picChg>
      </pc:sldChg>
      <pc:sldChg chg="delSp mod">
        <pc:chgData name="Curtis R. Devillers" userId="e13660d1-5c8f-4d58-b997-cf7d5f8eeb3c" providerId="ADAL" clId="{60A1A54B-C1F1-4741-BF76-518C4AE0F445}" dt="2021-03-29T12:57:55.371" v="115" actId="21"/>
        <pc:sldMkLst>
          <pc:docMk/>
          <pc:sldMk cId="3716547301" sldId="422"/>
        </pc:sldMkLst>
        <pc:spChg chg="del">
          <ac:chgData name="Curtis R. Devillers" userId="e13660d1-5c8f-4d58-b997-cf7d5f8eeb3c" providerId="ADAL" clId="{60A1A54B-C1F1-4741-BF76-518C4AE0F445}" dt="2021-03-29T12:57:55.371" v="115" actId="21"/>
          <ac:spMkLst>
            <pc:docMk/>
            <pc:sldMk cId="3716547301" sldId="422"/>
            <ac:spMk id="4" creationId="{1B2C09D6-6CDD-40C0-9B3B-A73F07EEE9B9}"/>
          </ac:spMkLst>
        </pc:spChg>
      </pc:sldChg>
      <pc:sldChg chg="delSp modSp mod">
        <pc:chgData name="Curtis R. Devillers" userId="e13660d1-5c8f-4d58-b997-cf7d5f8eeb3c" providerId="ADAL" clId="{60A1A54B-C1F1-4741-BF76-518C4AE0F445}" dt="2021-03-29T13:27:25.610" v="599" actId="20577"/>
        <pc:sldMkLst>
          <pc:docMk/>
          <pc:sldMk cId="3425684466" sldId="423"/>
        </pc:sldMkLst>
        <pc:spChg chg="del">
          <ac:chgData name="Curtis R. Devillers" userId="e13660d1-5c8f-4d58-b997-cf7d5f8eeb3c" providerId="ADAL" clId="{60A1A54B-C1F1-4741-BF76-518C4AE0F445}" dt="2021-03-29T12:57:50.787" v="114" actId="21"/>
          <ac:spMkLst>
            <pc:docMk/>
            <pc:sldMk cId="3425684466" sldId="423"/>
            <ac:spMk id="4" creationId="{5B59C340-20DE-4A4C-ADEA-7B248F268158}"/>
          </ac:spMkLst>
        </pc:spChg>
        <pc:spChg chg="mod">
          <ac:chgData name="Curtis R. Devillers" userId="e13660d1-5c8f-4d58-b997-cf7d5f8eeb3c" providerId="ADAL" clId="{60A1A54B-C1F1-4741-BF76-518C4AE0F445}" dt="2021-03-29T13:19:53.415" v="464" actId="14100"/>
          <ac:spMkLst>
            <pc:docMk/>
            <pc:sldMk cId="3425684466" sldId="423"/>
            <ac:spMk id="5" creationId="{9C648810-D6DA-4174-8107-E79DEDF8BDA2}"/>
          </ac:spMkLst>
        </pc:spChg>
        <pc:spChg chg="mod">
          <ac:chgData name="Curtis R. Devillers" userId="e13660d1-5c8f-4d58-b997-cf7d5f8eeb3c" providerId="ADAL" clId="{60A1A54B-C1F1-4741-BF76-518C4AE0F445}" dt="2021-03-29T13:27:25.610" v="599" actId="20577"/>
          <ac:spMkLst>
            <pc:docMk/>
            <pc:sldMk cId="3425684466" sldId="423"/>
            <ac:spMk id="7" creationId="{FE8DF0A2-0932-4A9C-AD4C-AC2061C1DB15}"/>
          </ac:spMkLst>
        </pc:spChg>
      </pc:sldChg>
      <pc:sldChg chg="delSp mod">
        <pc:chgData name="Curtis R. Devillers" userId="e13660d1-5c8f-4d58-b997-cf7d5f8eeb3c" providerId="ADAL" clId="{60A1A54B-C1F1-4741-BF76-518C4AE0F445}" dt="2021-03-29T12:58:03.366" v="117" actId="21"/>
        <pc:sldMkLst>
          <pc:docMk/>
          <pc:sldMk cId="2225401560" sldId="428"/>
        </pc:sldMkLst>
        <pc:spChg chg="del">
          <ac:chgData name="Curtis R. Devillers" userId="e13660d1-5c8f-4d58-b997-cf7d5f8eeb3c" providerId="ADAL" clId="{60A1A54B-C1F1-4741-BF76-518C4AE0F445}" dt="2021-03-29T12:58:03.366" v="117" actId="21"/>
          <ac:spMkLst>
            <pc:docMk/>
            <pc:sldMk cId="2225401560" sldId="428"/>
            <ac:spMk id="4" creationId="{8656298D-F52F-4FDD-9E82-68822FA0D20E}"/>
          </ac:spMkLst>
        </pc:spChg>
      </pc:sldChg>
      <pc:sldChg chg="delSp mod">
        <pc:chgData name="Curtis R. Devillers" userId="e13660d1-5c8f-4d58-b997-cf7d5f8eeb3c" providerId="ADAL" clId="{60A1A54B-C1F1-4741-BF76-518C4AE0F445}" dt="2021-03-29T12:57:59.529" v="116" actId="21"/>
        <pc:sldMkLst>
          <pc:docMk/>
          <pc:sldMk cId="3865298105" sldId="429"/>
        </pc:sldMkLst>
        <pc:spChg chg="del">
          <ac:chgData name="Curtis R. Devillers" userId="e13660d1-5c8f-4d58-b997-cf7d5f8eeb3c" providerId="ADAL" clId="{60A1A54B-C1F1-4741-BF76-518C4AE0F445}" dt="2021-03-29T12:57:59.529" v="116" actId="21"/>
          <ac:spMkLst>
            <pc:docMk/>
            <pc:sldMk cId="3865298105" sldId="429"/>
            <ac:spMk id="4" creationId="{56B8451E-C670-4380-9BFC-70B45B27F2CC}"/>
          </ac:spMkLst>
        </pc:spChg>
      </pc:sldChg>
      <pc:sldChg chg="delSp mod">
        <pc:chgData name="Curtis R. Devillers" userId="e13660d1-5c8f-4d58-b997-cf7d5f8eeb3c" providerId="ADAL" clId="{60A1A54B-C1F1-4741-BF76-518C4AE0F445}" dt="2021-03-29T12:58:16.111" v="118" actId="21"/>
        <pc:sldMkLst>
          <pc:docMk/>
          <pc:sldMk cId="3833344385" sldId="430"/>
        </pc:sldMkLst>
        <pc:spChg chg="del">
          <ac:chgData name="Curtis R. Devillers" userId="e13660d1-5c8f-4d58-b997-cf7d5f8eeb3c" providerId="ADAL" clId="{60A1A54B-C1F1-4741-BF76-518C4AE0F445}" dt="2021-03-29T12:58:16.111" v="118" actId="21"/>
          <ac:spMkLst>
            <pc:docMk/>
            <pc:sldMk cId="3833344385" sldId="430"/>
            <ac:spMk id="5" creationId="{9A1E18B1-5CA4-4597-8FC8-AB400D84A321}"/>
          </ac:spMkLst>
        </pc:spChg>
      </pc:sldChg>
    </pc:docChg>
  </pc:docChgLst>
  <pc:docChgLst>
    <pc:chgData clId="Web-{E7702A4C-43DB-146B-EF7C-10110D697412}"/>
    <pc:docChg chg="modSld">
      <pc:chgData name="" userId="" providerId="" clId="Web-{E7702A4C-43DB-146B-EF7C-10110D697412}" dt="2021-03-11T13:49:30.559" v="10" actId="20577"/>
      <pc:docMkLst>
        <pc:docMk/>
      </pc:docMkLst>
      <pc:sldChg chg="modSp">
        <pc:chgData name="" userId="" providerId="" clId="Web-{E7702A4C-43DB-146B-EF7C-10110D697412}" dt="2021-03-11T13:49:30.559" v="10" actId="20577"/>
        <pc:sldMkLst>
          <pc:docMk/>
          <pc:sldMk cId="656047343" sldId="377"/>
        </pc:sldMkLst>
        <pc:spChg chg="mod">
          <ac:chgData name="" userId="" providerId="" clId="Web-{E7702A4C-43DB-146B-EF7C-10110D697412}" dt="2021-03-11T13:49:30.559" v="10" actId="20577"/>
          <ac:spMkLst>
            <pc:docMk/>
            <pc:sldMk cId="656047343" sldId="377"/>
            <ac:spMk id="4" creationId="{1AC082F0-E8B1-4F3B-8D54-466526042C51}"/>
          </ac:spMkLst>
        </pc:spChg>
      </pc:sldChg>
    </pc:docChg>
  </pc:docChgLst>
  <pc:docChgLst>
    <pc:chgData name="Curtis R. Devillers" userId="e13660d1-5c8f-4d58-b997-cf7d5f8eeb3c" providerId="ADAL" clId="{48400933-6FA6-463C-BBE8-9D6CFBEBEEF6}"/>
    <pc:docChg chg="modSld">
      <pc:chgData name="Curtis R. Devillers" userId="e13660d1-5c8f-4d58-b997-cf7d5f8eeb3c" providerId="ADAL" clId="{48400933-6FA6-463C-BBE8-9D6CFBEBEEF6}" dt="2021-03-11T13:56:42.018" v="46"/>
      <pc:docMkLst>
        <pc:docMk/>
      </pc:docMkLst>
      <pc:sldChg chg="addSp modSp">
        <pc:chgData name="Curtis R. Devillers" userId="e13660d1-5c8f-4d58-b997-cf7d5f8eeb3c" providerId="ADAL" clId="{48400933-6FA6-463C-BBE8-9D6CFBEBEEF6}" dt="2021-03-11T13:53:19.742" v="1"/>
        <pc:sldMkLst>
          <pc:docMk/>
          <pc:sldMk cId="2936473166" sldId="325"/>
        </pc:sldMkLst>
        <pc:spChg chg="add mod">
          <ac:chgData name="Curtis R. Devillers" userId="e13660d1-5c8f-4d58-b997-cf7d5f8eeb3c" providerId="ADAL" clId="{48400933-6FA6-463C-BBE8-9D6CFBEBEEF6}" dt="2021-03-11T13:53:19.742" v="1"/>
          <ac:spMkLst>
            <pc:docMk/>
            <pc:sldMk cId="2936473166" sldId="325"/>
            <ac:spMk id="8" creationId="{CE4E075E-41CB-408B-92C1-4C295600A4A8}"/>
          </ac:spMkLst>
        </pc:spChg>
      </pc:sldChg>
      <pc:sldChg chg="addSp modSp">
        <pc:chgData name="Curtis R. Devillers" userId="e13660d1-5c8f-4d58-b997-cf7d5f8eeb3c" providerId="ADAL" clId="{48400933-6FA6-463C-BBE8-9D6CFBEBEEF6}" dt="2021-03-11T13:56:42.018" v="46"/>
        <pc:sldMkLst>
          <pc:docMk/>
          <pc:sldMk cId="2082749929" sldId="384"/>
        </pc:sldMkLst>
        <pc:spChg chg="add mod">
          <ac:chgData name="Curtis R. Devillers" userId="e13660d1-5c8f-4d58-b997-cf7d5f8eeb3c" providerId="ADAL" clId="{48400933-6FA6-463C-BBE8-9D6CFBEBEEF6}" dt="2021-03-11T13:56:42.018" v="46"/>
          <ac:spMkLst>
            <pc:docMk/>
            <pc:sldMk cId="2082749929" sldId="384"/>
            <ac:spMk id="5" creationId="{E5BF91C1-CE0C-4D40-92BC-6EE30F717A88}"/>
          </ac:spMkLst>
        </pc:spChg>
      </pc:sldChg>
      <pc:sldChg chg="addSp modSp">
        <pc:chgData name="Curtis R. Devillers" userId="e13660d1-5c8f-4d58-b997-cf7d5f8eeb3c" providerId="ADAL" clId="{48400933-6FA6-463C-BBE8-9D6CFBEBEEF6}" dt="2021-03-11T13:56:13.987" v="39"/>
        <pc:sldMkLst>
          <pc:docMk/>
          <pc:sldMk cId="3560535677" sldId="387"/>
        </pc:sldMkLst>
        <pc:spChg chg="add mod">
          <ac:chgData name="Curtis R. Devillers" userId="e13660d1-5c8f-4d58-b997-cf7d5f8eeb3c" providerId="ADAL" clId="{48400933-6FA6-463C-BBE8-9D6CFBEBEEF6}" dt="2021-03-11T13:56:13.987" v="39"/>
          <ac:spMkLst>
            <pc:docMk/>
            <pc:sldMk cId="3560535677" sldId="387"/>
            <ac:spMk id="11" creationId="{2D97ECEC-7B6D-46C1-9B1D-6149A152DE90}"/>
          </ac:spMkLst>
        </pc:spChg>
      </pc:sldChg>
      <pc:sldChg chg="addSp modSp">
        <pc:chgData name="Curtis R. Devillers" userId="e13660d1-5c8f-4d58-b997-cf7d5f8eeb3c" providerId="ADAL" clId="{48400933-6FA6-463C-BBE8-9D6CFBEBEEF6}" dt="2021-03-11T13:55:06.323" v="23"/>
        <pc:sldMkLst>
          <pc:docMk/>
          <pc:sldMk cId="3646932805" sldId="391"/>
        </pc:sldMkLst>
        <pc:spChg chg="add mod">
          <ac:chgData name="Curtis R. Devillers" userId="e13660d1-5c8f-4d58-b997-cf7d5f8eeb3c" providerId="ADAL" clId="{48400933-6FA6-463C-BBE8-9D6CFBEBEEF6}" dt="2021-03-11T13:55:06.323" v="23"/>
          <ac:spMkLst>
            <pc:docMk/>
            <pc:sldMk cId="3646932805" sldId="391"/>
            <ac:spMk id="6" creationId="{9333F742-33E6-4CF4-A8DD-76196444B234}"/>
          </ac:spMkLst>
        </pc:spChg>
      </pc:sldChg>
      <pc:sldChg chg="addSp modSp">
        <pc:chgData name="Curtis R. Devillers" userId="e13660d1-5c8f-4d58-b997-cf7d5f8eeb3c" providerId="ADAL" clId="{48400933-6FA6-463C-BBE8-9D6CFBEBEEF6}" dt="2021-03-11T13:55:13.314" v="24"/>
        <pc:sldMkLst>
          <pc:docMk/>
          <pc:sldMk cId="260174490" sldId="392"/>
        </pc:sldMkLst>
        <pc:spChg chg="add mod">
          <ac:chgData name="Curtis R. Devillers" userId="e13660d1-5c8f-4d58-b997-cf7d5f8eeb3c" providerId="ADAL" clId="{48400933-6FA6-463C-BBE8-9D6CFBEBEEF6}" dt="2021-03-11T13:55:13.314" v="24"/>
          <ac:spMkLst>
            <pc:docMk/>
            <pc:sldMk cId="260174490" sldId="392"/>
            <ac:spMk id="8" creationId="{8AEA1E19-7DCE-4AE6-B709-0CB041D56178}"/>
          </ac:spMkLst>
        </pc:spChg>
      </pc:sldChg>
      <pc:sldChg chg="addSp modSp">
        <pc:chgData name="Curtis R. Devillers" userId="e13660d1-5c8f-4d58-b997-cf7d5f8eeb3c" providerId="ADAL" clId="{48400933-6FA6-463C-BBE8-9D6CFBEBEEF6}" dt="2021-03-11T13:56:02.574" v="36"/>
        <pc:sldMkLst>
          <pc:docMk/>
          <pc:sldMk cId="3158149951" sldId="393"/>
        </pc:sldMkLst>
        <pc:spChg chg="add mod">
          <ac:chgData name="Curtis R. Devillers" userId="e13660d1-5c8f-4d58-b997-cf7d5f8eeb3c" providerId="ADAL" clId="{48400933-6FA6-463C-BBE8-9D6CFBEBEEF6}" dt="2021-03-11T13:56:02.574" v="36"/>
          <ac:spMkLst>
            <pc:docMk/>
            <pc:sldMk cId="3158149951" sldId="393"/>
            <ac:spMk id="7" creationId="{570D31A2-B781-4134-A682-6B80B9AB55BA}"/>
          </ac:spMkLst>
        </pc:spChg>
      </pc:sldChg>
      <pc:sldChg chg="addSp modSp">
        <pc:chgData name="Curtis R. Devillers" userId="e13660d1-5c8f-4d58-b997-cf7d5f8eeb3c" providerId="ADAL" clId="{48400933-6FA6-463C-BBE8-9D6CFBEBEEF6}" dt="2021-03-11T13:54:32.758" v="16"/>
        <pc:sldMkLst>
          <pc:docMk/>
          <pc:sldMk cId="2352369963" sldId="394"/>
        </pc:sldMkLst>
        <pc:spChg chg="add mod">
          <ac:chgData name="Curtis R. Devillers" userId="e13660d1-5c8f-4d58-b997-cf7d5f8eeb3c" providerId="ADAL" clId="{48400933-6FA6-463C-BBE8-9D6CFBEBEEF6}" dt="2021-03-11T13:54:32.758" v="16"/>
          <ac:spMkLst>
            <pc:docMk/>
            <pc:sldMk cId="2352369963" sldId="394"/>
            <ac:spMk id="6" creationId="{4FDB4701-0CA0-4AAE-A6D9-BECB412879FA}"/>
          </ac:spMkLst>
        </pc:spChg>
      </pc:sldChg>
      <pc:sldChg chg="addSp modSp">
        <pc:chgData name="Curtis R. Devillers" userId="e13660d1-5c8f-4d58-b997-cf7d5f8eeb3c" providerId="ADAL" clId="{48400933-6FA6-463C-BBE8-9D6CFBEBEEF6}" dt="2021-03-11T13:54:38.056" v="17"/>
        <pc:sldMkLst>
          <pc:docMk/>
          <pc:sldMk cId="1622363365" sldId="395"/>
        </pc:sldMkLst>
        <pc:spChg chg="add mod">
          <ac:chgData name="Curtis R. Devillers" userId="e13660d1-5c8f-4d58-b997-cf7d5f8eeb3c" providerId="ADAL" clId="{48400933-6FA6-463C-BBE8-9D6CFBEBEEF6}" dt="2021-03-11T13:54:38.056" v="17"/>
          <ac:spMkLst>
            <pc:docMk/>
            <pc:sldMk cId="1622363365" sldId="395"/>
            <ac:spMk id="10" creationId="{68037615-F1E4-4B8B-9A3E-D41D0414ACC8}"/>
          </ac:spMkLst>
        </pc:spChg>
      </pc:sldChg>
      <pc:sldChg chg="addSp modSp">
        <pc:chgData name="Curtis R. Devillers" userId="e13660d1-5c8f-4d58-b997-cf7d5f8eeb3c" providerId="ADAL" clId="{48400933-6FA6-463C-BBE8-9D6CFBEBEEF6}" dt="2021-03-11T13:56:19.504" v="40"/>
        <pc:sldMkLst>
          <pc:docMk/>
          <pc:sldMk cId="991250847" sldId="396"/>
        </pc:sldMkLst>
        <pc:spChg chg="add mod">
          <ac:chgData name="Curtis R. Devillers" userId="e13660d1-5c8f-4d58-b997-cf7d5f8eeb3c" providerId="ADAL" clId="{48400933-6FA6-463C-BBE8-9D6CFBEBEEF6}" dt="2021-03-11T13:56:19.504" v="40"/>
          <ac:spMkLst>
            <pc:docMk/>
            <pc:sldMk cId="991250847" sldId="396"/>
            <ac:spMk id="7" creationId="{B73068F1-573A-4C3D-9E04-688A5D3E8837}"/>
          </ac:spMkLst>
        </pc:spChg>
      </pc:sldChg>
      <pc:sldChg chg="addSp modSp">
        <pc:chgData name="Curtis R. Devillers" userId="e13660d1-5c8f-4d58-b997-cf7d5f8eeb3c" providerId="ADAL" clId="{48400933-6FA6-463C-BBE8-9D6CFBEBEEF6}" dt="2021-03-11T13:56:24.050" v="41"/>
        <pc:sldMkLst>
          <pc:docMk/>
          <pc:sldMk cId="1937932496" sldId="397"/>
        </pc:sldMkLst>
        <pc:spChg chg="add mod">
          <ac:chgData name="Curtis R. Devillers" userId="e13660d1-5c8f-4d58-b997-cf7d5f8eeb3c" providerId="ADAL" clId="{48400933-6FA6-463C-BBE8-9D6CFBEBEEF6}" dt="2021-03-11T13:56:24.050" v="41"/>
          <ac:spMkLst>
            <pc:docMk/>
            <pc:sldMk cId="1937932496" sldId="397"/>
            <ac:spMk id="9" creationId="{9A9386F9-A5A6-4DF8-8CF6-02B2D97F18D0}"/>
          </ac:spMkLst>
        </pc:spChg>
      </pc:sldChg>
      <pc:sldChg chg="addSp modSp">
        <pc:chgData name="Curtis R. Devillers" userId="e13660d1-5c8f-4d58-b997-cf7d5f8eeb3c" providerId="ADAL" clId="{48400933-6FA6-463C-BBE8-9D6CFBEBEEF6}" dt="2021-03-11T13:56:27.931" v="42"/>
        <pc:sldMkLst>
          <pc:docMk/>
          <pc:sldMk cId="3745132030" sldId="398"/>
        </pc:sldMkLst>
        <pc:spChg chg="add mod">
          <ac:chgData name="Curtis R. Devillers" userId="e13660d1-5c8f-4d58-b997-cf7d5f8eeb3c" providerId="ADAL" clId="{48400933-6FA6-463C-BBE8-9D6CFBEBEEF6}" dt="2021-03-11T13:56:27.931" v="42"/>
          <ac:spMkLst>
            <pc:docMk/>
            <pc:sldMk cId="3745132030" sldId="398"/>
            <ac:spMk id="6" creationId="{B41C0496-6050-45EE-B3D9-CB55B26CBD1C}"/>
          </ac:spMkLst>
        </pc:spChg>
      </pc:sldChg>
      <pc:sldChg chg="addSp modSp">
        <pc:chgData name="Curtis R. Devillers" userId="e13660d1-5c8f-4d58-b997-cf7d5f8eeb3c" providerId="ADAL" clId="{48400933-6FA6-463C-BBE8-9D6CFBEBEEF6}" dt="2021-03-11T13:56:31.526" v="43"/>
        <pc:sldMkLst>
          <pc:docMk/>
          <pc:sldMk cId="3912804498" sldId="399"/>
        </pc:sldMkLst>
        <pc:spChg chg="add mod">
          <ac:chgData name="Curtis R. Devillers" userId="e13660d1-5c8f-4d58-b997-cf7d5f8eeb3c" providerId="ADAL" clId="{48400933-6FA6-463C-BBE8-9D6CFBEBEEF6}" dt="2021-03-11T13:56:31.526" v="43"/>
          <ac:spMkLst>
            <pc:docMk/>
            <pc:sldMk cId="3912804498" sldId="399"/>
            <ac:spMk id="7" creationId="{73BD95A8-DF66-418F-A5A0-4B4FA052D2DE}"/>
          </ac:spMkLst>
        </pc:spChg>
      </pc:sldChg>
      <pc:sldChg chg="addSp modSp">
        <pc:chgData name="Curtis R. Devillers" userId="e13660d1-5c8f-4d58-b997-cf7d5f8eeb3c" providerId="ADAL" clId="{48400933-6FA6-463C-BBE8-9D6CFBEBEEF6}" dt="2021-03-11T13:56:34.881" v="44"/>
        <pc:sldMkLst>
          <pc:docMk/>
          <pc:sldMk cId="3004794978" sldId="400"/>
        </pc:sldMkLst>
        <pc:spChg chg="add mod">
          <ac:chgData name="Curtis R. Devillers" userId="e13660d1-5c8f-4d58-b997-cf7d5f8eeb3c" providerId="ADAL" clId="{48400933-6FA6-463C-BBE8-9D6CFBEBEEF6}" dt="2021-03-11T13:56:34.881" v="44"/>
          <ac:spMkLst>
            <pc:docMk/>
            <pc:sldMk cId="3004794978" sldId="400"/>
            <ac:spMk id="6" creationId="{5279C225-70E8-4414-8503-5217A59D9DC2}"/>
          </ac:spMkLst>
        </pc:spChg>
      </pc:sldChg>
      <pc:sldChg chg="addSp modSp">
        <pc:chgData name="Curtis R. Devillers" userId="e13660d1-5c8f-4d58-b997-cf7d5f8eeb3c" providerId="ADAL" clId="{48400933-6FA6-463C-BBE8-9D6CFBEBEEF6}" dt="2021-03-11T13:56:38.331" v="45"/>
        <pc:sldMkLst>
          <pc:docMk/>
          <pc:sldMk cId="2849863105" sldId="401"/>
        </pc:sldMkLst>
        <pc:spChg chg="add mod">
          <ac:chgData name="Curtis R. Devillers" userId="e13660d1-5c8f-4d58-b997-cf7d5f8eeb3c" providerId="ADAL" clId="{48400933-6FA6-463C-BBE8-9D6CFBEBEEF6}" dt="2021-03-11T13:56:38.331" v="45"/>
          <ac:spMkLst>
            <pc:docMk/>
            <pc:sldMk cId="2849863105" sldId="401"/>
            <ac:spMk id="8" creationId="{0DB0A58E-6F83-4DF0-8D82-EE105AE53994}"/>
          </ac:spMkLst>
        </pc:spChg>
      </pc:sldChg>
      <pc:sldChg chg="addSp modSp">
        <pc:chgData name="Curtis R. Devillers" userId="e13660d1-5c8f-4d58-b997-cf7d5f8eeb3c" providerId="ADAL" clId="{48400933-6FA6-463C-BBE8-9D6CFBEBEEF6}" dt="2021-03-11T13:53:44.096" v="5"/>
        <pc:sldMkLst>
          <pc:docMk/>
          <pc:sldMk cId="4019722159" sldId="403"/>
        </pc:sldMkLst>
        <pc:spChg chg="add mod">
          <ac:chgData name="Curtis R. Devillers" userId="e13660d1-5c8f-4d58-b997-cf7d5f8eeb3c" providerId="ADAL" clId="{48400933-6FA6-463C-BBE8-9D6CFBEBEEF6}" dt="2021-03-11T13:53:44.096" v="5"/>
          <ac:spMkLst>
            <pc:docMk/>
            <pc:sldMk cId="4019722159" sldId="403"/>
            <ac:spMk id="11" creationId="{D80ACA15-720C-4E7E-8BF0-BAB2691B915B}"/>
          </ac:spMkLst>
        </pc:spChg>
      </pc:sldChg>
      <pc:sldChg chg="addSp modSp">
        <pc:chgData name="Curtis R. Devillers" userId="e13660d1-5c8f-4d58-b997-cf7d5f8eeb3c" providerId="ADAL" clId="{48400933-6FA6-463C-BBE8-9D6CFBEBEEF6}" dt="2021-03-11T13:53:30.501" v="3"/>
        <pc:sldMkLst>
          <pc:docMk/>
          <pc:sldMk cId="1063693037" sldId="404"/>
        </pc:sldMkLst>
        <pc:spChg chg="add mod">
          <ac:chgData name="Curtis R. Devillers" userId="e13660d1-5c8f-4d58-b997-cf7d5f8eeb3c" providerId="ADAL" clId="{48400933-6FA6-463C-BBE8-9D6CFBEBEEF6}" dt="2021-03-11T13:53:30.501" v="3"/>
          <ac:spMkLst>
            <pc:docMk/>
            <pc:sldMk cId="1063693037" sldId="404"/>
            <ac:spMk id="11" creationId="{ACE76B1F-9201-4D28-91E5-F2D5B0101525}"/>
          </ac:spMkLst>
        </pc:spChg>
      </pc:sldChg>
      <pc:sldChg chg="addSp modSp">
        <pc:chgData name="Curtis R. Devillers" userId="e13660d1-5c8f-4d58-b997-cf7d5f8eeb3c" providerId="ADAL" clId="{48400933-6FA6-463C-BBE8-9D6CFBEBEEF6}" dt="2021-03-11T13:53:25.944" v="2"/>
        <pc:sldMkLst>
          <pc:docMk/>
          <pc:sldMk cId="1889449971" sldId="405"/>
        </pc:sldMkLst>
        <pc:spChg chg="add mod">
          <ac:chgData name="Curtis R. Devillers" userId="e13660d1-5c8f-4d58-b997-cf7d5f8eeb3c" providerId="ADAL" clId="{48400933-6FA6-463C-BBE8-9D6CFBEBEEF6}" dt="2021-03-11T13:53:25.944" v="2"/>
          <ac:spMkLst>
            <pc:docMk/>
            <pc:sldMk cId="1889449971" sldId="405"/>
            <ac:spMk id="14" creationId="{B24BBA3A-3C91-4F04-967B-1A455838F80E}"/>
          </ac:spMkLst>
        </pc:spChg>
      </pc:sldChg>
      <pc:sldChg chg="addSp modSp">
        <pc:chgData name="Curtis R. Devillers" userId="e13660d1-5c8f-4d58-b997-cf7d5f8eeb3c" providerId="ADAL" clId="{48400933-6FA6-463C-BBE8-9D6CFBEBEEF6}" dt="2021-03-11T13:53:14.167" v="0"/>
        <pc:sldMkLst>
          <pc:docMk/>
          <pc:sldMk cId="433437903" sldId="406"/>
        </pc:sldMkLst>
        <pc:spChg chg="add mod">
          <ac:chgData name="Curtis R. Devillers" userId="e13660d1-5c8f-4d58-b997-cf7d5f8eeb3c" providerId="ADAL" clId="{48400933-6FA6-463C-BBE8-9D6CFBEBEEF6}" dt="2021-03-11T13:53:14.167" v="0"/>
          <ac:spMkLst>
            <pc:docMk/>
            <pc:sldMk cId="433437903" sldId="406"/>
            <ac:spMk id="9" creationId="{5E698346-A94E-46F3-9B9E-0410F28CE813}"/>
          </ac:spMkLst>
        </pc:spChg>
      </pc:sldChg>
      <pc:sldChg chg="addSp modSp">
        <pc:chgData name="Curtis R. Devillers" userId="e13660d1-5c8f-4d58-b997-cf7d5f8eeb3c" providerId="ADAL" clId="{48400933-6FA6-463C-BBE8-9D6CFBEBEEF6}" dt="2021-03-11T13:54:10.959" v="11"/>
        <pc:sldMkLst>
          <pc:docMk/>
          <pc:sldMk cId="1198271631" sldId="407"/>
        </pc:sldMkLst>
        <pc:spChg chg="add mod">
          <ac:chgData name="Curtis R. Devillers" userId="e13660d1-5c8f-4d58-b997-cf7d5f8eeb3c" providerId="ADAL" clId="{48400933-6FA6-463C-BBE8-9D6CFBEBEEF6}" dt="2021-03-11T13:54:10.959" v="11"/>
          <ac:spMkLst>
            <pc:docMk/>
            <pc:sldMk cId="1198271631" sldId="407"/>
            <ac:spMk id="8" creationId="{E5BEE0CB-F7E9-45A2-977C-6EBE7870BC00}"/>
          </ac:spMkLst>
        </pc:spChg>
      </pc:sldChg>
      <pc:sldChg chg="addSp modSp">
        <pc:chgData name="Curtis R. Devillers" userId="e13660d1-5c8f-4d58-b997-cf7d5f8eeb3c" providerId="ADAL" clId="{48400933-6FA6-463C-BBE8-9D6CFBEBEEF6}" dt="2021-03-11T13:53:56.248" v="8"/>
        <pc:sldMkLst>
          <pc:docMk/>
          <pc:sldMk cId="1193295025" sldId="408"/>
        </pc:sldMkLst>
        <pc:spChg chg="add mod">
          <ac:chgData name="Curtis R. Devillers" userId="e13660d1-5c8f-4d58-b997-cf7d5f8eeb3c" providerId="ADAL" clId="{48400933-6FA6-463C-BBE8-9D6CFBEBEEF6}" dt="2021-03-11T13:53:56.248" v="8"/>
          <ac:spMkLst>
            <pc:docMk/>
            <pc:sldMk cId="1193295025" sldId="408"/>
            <ac:spMk id="8" creationId="{121DDA79-3163-4E72-9478-AFADAE3D0094}"/>
          </ac:spMkLst>
        </pc:spChg>
      </pc:sldChg>
      <pc:sldChg chg="addSp modSp">
        <pc:chgData name="Curtis R. Devillers" userId="e13660d1-5c8f-4d58-b997-cf7d5f8eeb3c" providerId="ADAL" clId="{48400933-6FA6-463C-BBE8-9D6CFBEBEEF6}" dt="2021-03-11T13:53:52.722" v="7"/>
        <pc:sldMkLst>
          <pc:docMk/>
          <pc:sldMk cId="3031778174" sldId="409"/>
        </pc:sldMkLst>
        <pc:spChg chg="add mod">
          <ac:chgData name="Curtis R. Devillers" userId="e13660d1-5c8f-4d58-b997-cf7d5f8eeb3c" providerId="ADAL" clId="{48400933-6FA6-463C-BBE8-9D6CFBEBEEF6}" dt="2021-03-11T13:53:52.722" v="7"/>
          <ac:spMkLst>
            <pc:docMk/>
            <pc:sldMk cId="3031778174" sldId="409"/>
            <ac:spMk id="11" creationId="{33F6F9DA-E2FB-44C9-8C49-D5376BD57F16}"/>
          </ac:spMkLst>
        </pc:spChg>
      </pc:sldChg>
      <pc:sldChg chg="addSp modSp">
        <pc:chgData name="Curtis R. Devillers" userId="e13660d1-5c8f-4d58-b997-cf7d5f8eeb3c" providerId="ADAL" clId="{48400933-6FA6-463C-BBE8-9D6CFBEBEEF6}" dt="2021-03-11T13:53:48.805" v="6"/>
        <pc:sldMkLst>
          <pc:docMk/>
          <pc:sldMk cId="2231920919" sldId="410"/>
        </pc:sldMkLst>
        <pc:spChg chg="add mod">
          <ac:chgData name="Curtis R. Devillers" userId="e13660d1-5c8f-4d58-b997-cf7d5f8eeb3c" providerId="ADAL" clId="{48400933-6FA6-463C-BBE8-9D6CFBEBEEF6}" dt="2021-03-11T13:53:48.805" v="6"/>
          <ac:spMkLst>
            <pc:docMk/>
            <pc:sldMk cId="2231920919" sldId="410"/>
            <ac:spMk id="11" creationId="{91C8F8DC-A04D-48CA-A533-36D8AC968B25}"/>
          </ac:spMkLst>
        </pc:spChg>
      </pc:sldChg>
      <pc:sldChg chg="addSp modSp">
        <pc:chgData name="Curtis R. Devillers" userId="e13660d1-5c8f-4d58-b997-cf7d5f8eeb3c" providerId="ADAL" clId="{48400933-6FA6-463C-BBE8-9D6CFBEBEEF6}" dt="2021-03-11T13:53:36.666" v="4"/>
        <pc:sldMkLst>
          <pc:docMk/>
          <pc:sldMk cId="179629760" sldId="411"/>
        </pc:sldMkLst>
        <pc:spChg chg="add mod">
          <ac:chgData name="Curtis R. Devillers" userId="e13660d1-5c8f-4d58-b997-cf7d5f8eeb3c" providerId="ADAL" clId="{48400933-6FA6-463C-BBE8-9D6CFBEBEEF6}" dt="2021-03-11T13:53:36.666" v="4"/>
          <ac:spMkLst>
            <pc:docMk/>
            <pc:sldMk cId="179629760" sldId="411"/>
            <ac:spMk id="11" creationId="{CD4D4EFF-810B-4817-83E5-11594A0AD48E}"/>
          </ac:spMkLst>
        </pc:spChg>
      </pc:sldChg>
      <pc:sldChg chg="addSp modSp">
        <pc:chgData name="Curtis R. Devillers" userId="e13660d1-5c8f-4d58-b997-cf7d5f8eeb3c" providerId="ADAL" clId="{48400933-6FA6-463C-BBE8-9D6CFBEBEEF6}" dt="2021-03-11T13:54:14.695" v="12"/>
        <pc:sldMkLst>
          <pc:docMk/>
          <pc:sldMk cId="2240354543" sldId="412"/>
        </pc:sldMkLst>
        <pc:spChg chg="add mod">
          <ac:chgData name="Curtis R. Devillers" userId="e13660d1-5c8f-4d58-b997-cf7d5f8eeb3c" providerId="ADAL" clId="{48400933-6FA6-463C-BBE8-9D6CFBEBEEF6}" dt="2021-03-11T13:54:14.695" v="12"/>
          <ac:spMkLst>
            <pc:docMk/>
            <pc:sldMk cId="2240354543" sldId="412"/>
            <ac:spMk id="10" creationId="{27EC8041-61CA-415C-B638-D2EED348BF1A}"/>
          </ac:spMkLst>
        </pc:spChg>
      </pc:sldChg>
      <pc:sldChg chg="addSp modSp">
        <pc:chgData name="Curtis R. Devillers" userId="e13660d1-5c8f-4d58-b997-cf7d5f8eeb3c" providerId="ADAL" clId="{48400933-6FA6-463C-BBE8-9D6CFBEBEEF6}" dt="2021-03-11T13:54:04.503" v="10"/>
        <pc:sldMkLst>
          <pc:docMk/>
          <pc:sldMk cId="1692769196" sldId="413"/>
        </pc:sldMkLst>
        <pc:spChg chg="add mod">
          <ac:chgData name="Curtis R. Devillers" userId="e13660d1-5c8f-4d58-b997-cf7d5f8eeb3c" providerId="ADAL" clId="{48400933-6FA6-463C-BBE8-9D6CFBEBEEF6}" dt="2021-03-11T13:54:04.503" v="10"/>
          <ac:spMkLst>
            <pc:docMk/>
            <pc:sldMk cId="1692769196" sldId="413"/>
            <ac:spMk id="10" creationId="{01E320A6-DCD1-4E28-9053-E909B25BF9DF}"/>
          </ac:spMkLst>
        </pc:spChg>
      </pc:sldChg>
      <pc:sldChg chg="addSp modSp">
        <pc:chgData name="Curtis R. Devillers" userId="e13660d1-5c8f-4d58-b997-cf7d5f8eeb3c" providerId="ADAL" clId="{48400933-6FA6-463C-BBE8-9D6CFBEBEEF6}" dt="2021-03-11T13:53:59.830" v="9"/>
        <pc:sldMkLst>
          <pc:docMk/>
          <pc:sldMk cId="111644306" sldId="414"/>
        </pc:sldMkLst>
        <pc:spChg chg="add mod">
          <ac:chgData name="Curtis R. Devillers" userId="e13660d1-5c8f-4d58-b997-cf7d5f8eeb3c" providerId="ADAL" clId="{48400933-6FA6-463C-BBE8-9D6CFBEBEEF6}" dt="2021-03-11T13:53:59.830" v="9"/>
          <ac:spMkLst>
            <pc:docMk/>
            <pc:sldMk cId="111644306" sldId="414"/>
            <ac:spMk id="8" creationId="{8FCD76FD-BF1C-48BB-8FD6-A4142BEC2834}"/>
          </ac:spMkLst>
        </pc:spChg>
      </pc:sldChg>
      <pc:sldChg chg="addSp modSp">
        <pc:chgData name="Curtis R. Devillers" userId="e13660d1-5c8f-4d58-b997-cf7d5f8eeb3c" providerId="ADAL" clId="{48400933-6FA6-463C-BBE8-9D6CFBEBEEF6}" dt="2021-03-11T13:54:55.925" v="21"/>
        <pc:sldMkLst>
          <pc:docMk/>
          <pc:sldMk cId="565814110" sldId="415"/>
        </pc:sldMkLst>
        <pc:spChg chg="add mod">
          <ac:chgData name="Curtis R. Devillers" userId="e13660d1-5c8f-4d58-b997-cf7d5f8eeb3c" providerId="ADAL" clId="{48400933-6FA6-463C-BBE8-9D6CFBEBEEF6}" dt="2021-03-11T13:54:55.925" v="21"/>
          <ac:spMkLst>
            <pc:docMk/>
            <pc:sldMk cId="565814110" sldId="415"/>
            <ac:spMk id="13" creationId="{BE735B6D-ECA1-416D-9CCC-7324FE87F16B}"/>
          </ac:spMkLst>
        </pc:spChg>
      </pc:sldChg>
      <pc:sldChg chg="addSp modSp">
        <pc:chgData name="Curtis R. Devillers" userId="e13660d1-5c8f-4d58-b997-cf7d5f8eeb3c" providerId="ADAL" clId="{48400933-6FA6-463C-BBE8-9D6CFBEBEEF6}" dt="2021-03-11T13:54:52.380" v="20"/>
        <pc:sldMkLst>
          <pc:docMk/>
          <pc:sldMk cId="933625954" sldId="416"/>
        </pc:sldMkLst>
        <pc:spChg chg="add mod">
          <ac:chgData name="Curtis R. Devillers" userId="e13660d1-5c8f-4d58-b997-cf7d5f8eeb3c" providerId="ADAL" clId="{48400933-6FA6-463C-BBE8-9D6CFBEBEEF6}" dt="2021-03-11T13:54:52.380" v="20"/>
          <ac:spMkLst>
            <pc:docMk/>
            <pc:sldMk cId="933625954" sldId="416"/>
            <ac:spMk id="11" creationId="{F62F16F0-07F2-4ED0-8A3F-74EC48166039}"/>
          </ac:spMkLst>
        </pc:spChg>
      </pc:sldChg>
      <pc:sldChg chg="addSp modSp">
        <pc:chgData name="Curtis R. Devillers" userId="e13660d1-5c8f-4d58-b997-cf7d5f8eeb3c" providerId="ADAL" clId="{48400933-6FA6-463C-BBE8-9D6CFBEBEEF6}" dt="2021-03-11T13:54:48.687" v="19"/>
        <pc:sldMkLst>
          <pc:docMk/>
          <pc:sldMk cId="1493958232" sldId="417"/>
        </pc:sldMkLst>
        <pc:spChg chg="add mod">
          <ac:chgData name="Curtis R. Devillers" userId="e13660d1-5c8f-4d58-b997-cf7d5f8eeb3c" providerId="ADAL" clId="{48400933-6FA6-463C-BBE8-9D6CFBEBEEF6}" dt="2021-03-11T13:54:48.687" v="19"/>
          <ac:spMkLst>
            <pc:docMk/>
            <pc:sldMk cId="1493958232" sldId="417"/>
            <ac:spMk id="7" creationId="{27375E38-8BD2-4352-BCC1-884E4E80C982}"/>
          </ac:spMkLst>
        </pc:spChg>
      </pc:sldChg>
      <pc:sldChg chg="addSp modSp">
        <pc:chgData name="Curtis R. Devillers" userId="e13660d1-5c8f-4d58-b997-cf7d5f8eeb3c" providerId="ADAL" clId="{48400933-6FA6-463C-BBE8-9D6CFBEBEEF6}" dt="2021-03-11T13:54:44.816" v="18"/>
        <pc:sldMkLst>
          <pc:docMk/>
          <pc:sldMk cId="432608067" sldId="418"/>
        </pc:sldMkLst>
        <pc:spChg chg="add mod">
          <ac:chgData name="Curtis R. Devillers" userId="e13660d1-5c8f-4d58-b997-cf7d5f8eeb3c" providerId="ADAL" clId="{48400933-6FA6-463C-BBE8-9D6CFBEBEEF6}" dt="2021-03-11T13:54:44.816" v="18"/>
          <ac:spMkLst>
            <pc:docMk/>
            <pc:sldMk cId="432608067" sldId="418"/>
            <ac:spMk id="9" creationId="{7C920BB2-36D8-410C-88A8-BBC4DF1742A6}"/>
          </ac:spMkLst>
        </pc:spChg>
      </pc:sldChg>
      <pc:sldChg chg="addSp modSp">
        <pc:chgData name="Curtis R. Devillers" userId="e13660d1-5c8f-4d58-b997-cf7d5f8eeb3c" providerId="ADAL" clId="{48400933-6FA6-463C-BBE8-9D6CFBEBEEF6}" dt="2021-03-11T13:54:18.254" v="13"/>
        <pc:sldMkLst>
          <pc:docMk/>
          <pc:sldMk cId="112569073" sldId="419"/>
        </pc:sldMkLst>
        <pc:spChg chg="add mod">
          <ac:chgData name="Curtis R. Devillers" userId="e13660d1-5c8f-4d58-b997-cf7d5f8eeb3c" providerId="ADAL" clId="{48400933-6FA6-463C-BBE8-9D6CFBEBEEF6}" dt="2021-03-11T13:54:18.254" v="13"/>
          <ac:spMkLst>
            <pc:docMk/>
            <pc:sldMk cId="112569073" sldId="419"/>
            <ac:spMk id="11" creationId="{09461CED-49C3-44A2-9818-D18678FD69A6}"/>
          </ac:spMkLst>
        </pc:spChg>
      </pc:sldChg>
      <pc:sldChg chg="addSp modSp">
        <pc:chgData name="Curtis R. Devillers" userId="e13660d1-5c8f-4d58-b997-cf7d5f8eeb3c" providerId="ADAL" clId="{48400933-6FA6-463C-BBE8-9D6CFBEBEEF6}" dt="2021-03-11T13:55:00.114" v="22"/>
        <pc:sldMkLst>
          <pc:docMk/>
          <pc:sldMk cId="2085332116" sldId="420"/>
        </pc:sldMkLst>
        <pc:spChg chg="add mod">
          <ac:chgData name="Curtis R. Devillers" userId="e13660d1-5c8f-4d58-b997-cf7d5f8eeb3c" providerId="ADAL" clId="{48400933-6FA6-463C-BBE8-9D6CFBEBEEF6}" dt="2021-03-11T13:55:00.114" v="22"/>
          <ac:spMkLst>
            <pc:docMk/>
            <pc:sldMk cId="2085332116" sldId="420"/>
            <ac:spMk id="10" creationId="{215213EC-8B1C-4CFB-B7BF-024C6DBF7716}"/>
          </ac:spMkLst>
        </pc:spChg>
      </pc:sldChg>
      <pc:sldChg chg="addSp modSp">
        <pc:chgData name="Curtis R. Devillers" userId="e13660d1-5c8f-4d58-b997-cf7d5f8eeb3c" providerId="ADAL" clId="{48400933-6FA6-463C-BBE8-9D6CFBEBEEF6}" dt="2021-03-11T13:55:25.273" v="27"/>
        <pc:sldMkLst>
          <pc:docMk/>
          <pc:sldMk cId="3631658868" sldId="421"/>
        </pc:sldMkLst>
        <pc:spChg chg="add mod">
          <ac:chgData name="Curtis R. Devillers" userId="e13660d1-5c8f-4d58-b997-cf7d5f8eeb3c" providerId="ADAL" clId="{48400933-6FA6-463C-BBE8-9D6CFBEBEEF6}" dt="2021-03-11T13:55:25.273" v="27"/>
          <ac:spMkLst>
            <pc:docMk/>
            <pc:sldMk cId="3631658868" sldId="421"/>
            <ac:spMk id="11" creationId="{84E95BD8-F357-4BB4-805F-A8612C672D97}"/>
          </ac:spMkLst>
        </pc:spChg>
      </pc:sldChg>
      <pc:sldChg chg="addSp modSp">
        <pc:chgData name="Curtis R. Devillers" userId="e13660d1-5c8f-4d58-b997-cf7d5f8eeb3c" providerId="ADAL" clId="{48400933-6FA6-463C-BBE8-9D6CFBEBEEF6}" dt="2021-03-11T13:55:35.305" v="29"/>
        <pc:sldMkLst>
          <pc:docMk/>
          <pc:sldMk cId="3716547301" sldId="422"/>
        </pc:sldMkLst>
        <pc:spChg chg="add mod">
          <ac:chgData name="Curtis R. Devillers" userId="e13660d1-5c8f-4d58-b997-cf7d5f8eeb3c" providerId="ADAL" clId="{48400933-6FA6-463C-BBE8-9D6CFBEBEEF6}" dt="2021-03-11T13:55:35.305" v="29"/>
          <ac:spMkLst>
            <pc:docMk/>
            <pc:sldMk cId="3716547301" sldId="422"/>
            <ac:spMk id="10" creationId="{BEC1CFDC-6B20-4319-BE54-B3016C253C35}"/>
          </ac:spMkLst>
        </pc:spChg>
      </pc:sldChg>
      <pc:sldChg chg="addSp modSp">
        <pc:chgData name="Curtis R. Devillers" userId="e13660d1-5c8f-4d58-b997-cf7d5f8eeb3c" providerId="ADAL" clId="{48400933-6FA6-463C-BBE8-9D6CFBEBEEF6}" dt="2021-03-11T13:55:31.454" v="28"/>
        <pc:sldMkLst>
          <pc:docMk/>
          <pc:sldMk cId="3425684466" sldId="423"/>
        </pc:sldMkLst>
        <pc:spChg chg="add mod">
          <ac:chgData name="Curtis R. Devillers" userId="e13660d1-5c8f-4d58-b997-cf7d5f8eeb3c" providerId="ADAL" clId="{48400933-6FA6-463C-BBE8-9D6CFBEBEEF6}" dt="2021-03-11T13:55:31.454" v="28"/>
          <ac:spMkLst>
            <pc:docMk/>
            <pc:sldMk cId="3425684466" sldId="423"/>
            <ac:spMk id="8" creationId="{C1FD2A1C-2658-482E-9AB6-ABD067870CA1}"/>
          </ac:spMkLst>
        </pc:spChg>
      </pc:sldChg>
      <pc:sldChg chg="addSp modSp">
        <pc:chgData name="Curtis R. Devillers" userId="e13660d1-5c8f-4d58-b997-cf7d5f8eeb3c" providerId="ADAL" clId="{48400933-6FA6-463C-BBE8-9D6CFBEBEEF6}" dt="2021-03-11T13:55:20.459" v="26"/>
        <pc:sldMkLst>
          <pc:docMk/>
          <pc:sldMk cId="381159506" sldId="424"/>
        </pc:sldMkLst>
        <pc:spChg chg="add mod">
          <ac:chgData name="Curtis R. Devillers" userId="e13660d1-5c8f-4d58-b997-cf7d5f8eeb3c" providerId="ADAL" clId="{48400933-6FA6-463C-BBE8-9D6CFBEBEEF6}" dt="2021-03-11T13:55:20.459" v="26"/>
          <ac:spMkLst>
            <pc:docMk/>
            <pc:sldMk cId="381159506" sldId="424"/>
            <ac:spMk id="14" creationId="{F62B8544-491B-4930-A82B-890BCE5274E2}"/>
          </ac:spMkLst>
        </pc:spChg>
      </pc:sldChg>
      <pc:sldChg chg="addSp modSp">
        <pc:chgData name="Curtis R. Devillers" userId="e13660d1-5c8f-4d58-b997-cf7d5f8eeb3c" providerId="ADAL" clId="{48400933-6FA6-463C-BBE8-9D6CFBEBEEF6}" dt="2021-03-11T13:55:16.639" v="25"/>
        <pc:sldMkLst>
          <pc:docMk/>
          <pc:sldMk cId="3159897749" sldId="425"/>
        </pc:sldMkLst>
        <pc:spChg chg="add mod">
          <ac:chgData name="Curtis R. Devillers" userId="e13660d1-5c8f-4d58-b997-cf7d5f8eeb3c" providerId="ADAL" clId="{48400933-6FA6-463C-BBE8-9D6CFBEBEEF6}" dt="2021-03-11T13:55:16.639" v="25"/>
          <ac:spMkLst>
            <pc:docMk/>
            <pc:sldMk cId="3159897749" sldId="425"/>
            <ac:spMk id="12" creationId="{DEA027CD-B08B-4548-A159-4E4506C5F259}"/>
          </ac:spMkLst>
        </pc:spChg>
      </pc:sldChg>
      <pc:sldChg chg="addSp modSp">
        <pc:chgData name="Curtis R. Devillers" userId="e13660d1-5c8f-4d58-b997-cf7d5f8eeb3c" providerId="ADAL" clId="{48400933-6FA6-463C-BBE8-9D6CFBEBEEF6}" dt="2021-03-11T13:56:06.323" v="37"/>
        <pc:sldMkLst>
          <pc:docMk/>
          <pc:sldMk cId="330450340" sldId="426"/>
        </pc:sldMkLst>
        <pc:spChg chg="add mod">
          <ac:chgData name="Curtis R. Devillers" userId="e13660d1-5c8f-4d58-b997-cf7d5f8eeb3c" providerId="ADAL" clId="{48400933-6FA6-463C-BBE8-9D6CFBEBEEF6}" dt="2021-03-11T13:56:06.323" v="37"/>
          <ac:spMkLst>
            <pc:docMk/>
            <pc:sldMk cId="330450340" sldId="426"/>
            <ac:spMk id="8" creationId="{A22D12E8-8467-405F-A283-E1CD9630537F}"/>
          </ac:spMkLst>
        </pc:spChg>
      </pc:sldChg>
      <pc:sldChg chg="addSp modSp">
        <pc:chgData name="Curtis R. Devillers" userId="e13660d1-5c8f-4d58-b997-cf7d5f8eeb3c" providerId="ADAL" clId="{48400933-6FA6-463C-BBE8-9D6CFBEBEEF6}" dt="2021-03-11T13:55:45.879" v="32"/>
        <pc:sldMkLst>
          <pc:docMk/>
          <pc:sldMk cId="376597062" sldId="427"/>
        </pc:sldMkLst>
        <pc:spChg chg="add mod">
          <ac:chgData name="Curtis R. Devillers" userId="e13660d1-5c8f-4d58-b997-cf7d5f8eeb3c" providerId="ADAL" clId="{48400933-6FA6-463C-BBE8-9D6CFBEBEEF6}" dt="2021-03-11T13:55:45.879" v="32"/>
          <ac:spMkLst>
            <pc:docMk/>
            <pc:sldMk cId="376597062" sldId="427"/>
            <ac:spMk id="11" creationId="{663F0A25-7E6F-445B-BE04-C82636EEE5A2}"/>
          </ac:spMkLst>
        </pc:spChg>
      </pc:sldChg>
      <pc:sldChg chg="addSp modSp">
        <pc:chgData name="Curtis R. Devillers" userId="e13660d1-5c8f-4d58-b997-cf7d5f8eeb3c" providerId="ADAL" clId="{48400933-6FA6-463C-BBE8-9D6CFBEBEEF6}" dt="2021-03-11T13:55:42.338" v="31"/>
        <pc:sldMkLst>
          <pc:docMk/>
          <pc:sldMk cId="2225401560" sldId="428"/>
        </pc:sldMkLst>
        <pc:spChg chg="add mod">
          <ac:chgData name="Curtis R. Devillers" userId="e13660d1-5c8f-4d58-b997-cf7d5f8eeb3c" providerId="ADAL" clId="{48400933-6FA6-463C-BBE8-9D6CFBEBEEF6}" dt="2021-03-11T13:55:42.338" v="31"/>
          <ac:spMkLst>
            <pc:docMk/>
            <pc:sldMk cId="2225401560" sldId="428"/>
            <ac:spMk id="9" creationId="{E0B54FE9-6E0C-4C28-99CA-0389F3A4D026}"/>
          </ac:spMkLst>
        </pc:spChg>
      </pc:sldChg>
      <pc:sldChg chg="addSp modSp">
        <pc:chgData name="Curtis R. Devillers" userId="e13660d1-5c8f-4d58-b997-cf7d5f8eeb3c" providerId="ADAL" clId="{48400933-6FA6-463C-BBE8-9D6CFBEBEEF6}" dt="2021-03-11T13:55:38.894" v="30"/>
        <pc:sldMkLst>
          <pc:docMk/>
          <pc:sldMk cId="3865298105" sldId="429"/>
        </pc:sldMkLst>
        <pc:spChg chg="add mod">
          <ac:chgData name="Curtis R. Devillers" userId="e13660d1-5c8f-4d58-b997-cf7d5f8eeb3c" providerId="ADAL" clId="{48400933-6FA6-463C-BBE8-9D6CFBEBEEF6}" dt="2021-03-11T13:55:38.894" v="30"/>
          <ac:spMkLst>
            <pc:docMk/>
            <pc:sldMk cId="3865298105" sldId="429"/>
            <ac:spMk id="9" creationId="{B20EA5EE-5218-4BA5-A220-964B8C61F977}"/>
          </ac:spMkLst>
        </pc:spChg>
      </pc:sldChg>
      <pc:sldChg chg="addSp modSp">
        <pc:chgData name="Curtis R. Devillers" userId="e13660d1-5c8f-4d58-b997-cf7d5f8eeb3c" providerId="ADAL" clId="{48400933-6FA6-463C-BBE8-9D6CFBEBEEF6}" dt="2021-03-11T13:56:10.168" v="38"/>
        <pc:sldMkLst>
          <pc:docMk/>
          <pc:sldMk cId="3833344385" sldId="430"/>
        </pc:sldMkLst>
        <pc:spChg chg="add mod">
          <ac:chgData name="Curtis R. Devillers" userId="e13660d1-5c8f-4d58-b997-cf7d5f8eeb3c" providerId="ADAL" clId="{48400933-6FA6-463C-BBE8-9D6CFBEBEEF6}" dt="2021-03-11T13:56:10.168" v="38"/>
          <ac:spMkLst>
            <pc:docMk/>
            <pc:sldMk cId="3833344385" sldId="430"/>
            <ac:spMk id="11" creationId="{075373BB-F2A5-42A5-BD9F-C181C7B53435}"/>
          </ac:spMkLst>
        </pc:spChg>
      </pc:sldChg>
      <pc:sldChg chg="addSp modSp">
        <pc:chgData name="Curtis R. Devillers" userId="e13660d1-5c8f-4d58-b997-cf7d5f8eeb3c" providerId="ADAL" clId="{48400933-6FA6-463C-BBE8-9D6CFBEBEEF6}" dt="2021-03-11T13:55:52.720" v="34"/>
        <pc:sldMkLst>
          <pc:docMk/>
          <pc:sldMk cId="2939391397" sldId="431"/>
        </pc:sldMkLst>
        <pc:spChg chg="add mod">
          <ac:chgData name="Curtis R. Devillers" userId="e13660d1-5c8f-4d58-b997-cf7d5f8eeb3c" providerId="ADAL" clId="{48400933-6FA6-463C-BBE8-9D6CFBEBEEF6}" dt="2021-03-11T13:55:52.720" v="34"/>
          <ac:spMkLst>
            <pc:docMk/>
            <pc:sldMk cId="2939391397" sldId="431"/>
            <ac:spMk id="8" creationId="{84756BC6-4D52-4C41-B2CB-5DC9F959E900}"/>
          </ac:spMkLst>
        </pc:spChg>
      </pc:sldChg>
      <pc:sldChg chg="addSp modSp">
        <pc:chgData name="Curtis R. Devillers" userId="e13660d1-5c8f-4d58-b997-cf7d5f8eeb3c" providerId="ADAL" clId="{48400933-6FA6-463C-BBE8-9D6CFBEBEEF6}" dt="2021-03-11T13:55:49.446" v="33"/>
        <pc:sldMkLst>
          <pc:docMk/>
          <pc:sldMk cId="871854235" sldId="432"/>
        </pc:sldMkLst>
        <pc:spChg chg="add mod">
          <ac:chgData name="Curtis R. Devillers" userId="e13660d1-5c8f-4d58-b997-cf7d5f8eeb3c" providerId="ADAL" clId="{48400933-6FA6-463C-BBE8-9D6CFBEBEEF6}" dt="2021-03-11T13:55:49.446" v="33"/>
          <ac:spMkLst>
            <pc:docMk/>
            <pc:sldMk cId="871854235" sldId="432"/>
            <ac:spMk id="8" creationId="{D0B0BDB3-A428-481E-84A5-F279F7D00AD3}"/>
          </ac:spMkLst>
        </pc:spChg>
      </pc:sldChg>
      <pc:sldChg chg="addSp modSp">
        <pc:chgData name="Curtis R. Devillers" userId="e13660d1-5c8f-4d58-b997-cf7d5f8eeb3c" providerId="ADAL" clId="{48400933-6FA6-463C-BBE8-9D6CFBEBEEF6}" dt="2021-03-11T13:54:26.074" v="15"/>
        <pc:sldMkLst>
          <pc:docMk/>
          <pc:sldMk cId="2335285716" sldId="433"/>
        </pc:sldMkLst>
        <pc:spChg chg="add mod">
          <ac:chgData name="Curtis R. Devillers" userId="e13660d1-5c8f-4d58-b997-cf7d5f8eeb3c" providerId="ADAL" clId="{48400933-6FA6-463C-BBE8-9D6CFBEBEEF6}" dt="2021-03-11T13:54:26.074" v="15"/>
          <ac:spMkLst>
            <pc:docMk/>
            <pc:sldMk cId="2335285716" sldId="433"/>
            <ac:spMk id="8" creationId="{3BDC110E-244F-48A8-9C06-F64E22353E7E}"/>
          </ac:spMkLst>
        </pc:spChg>
      </pc:sldChg>
      <pc:sldChg chg="addSp modSp">
        <pc:chgData name="Curtis R. Devillers" userId="e13660d1-5c8f-4d58-b997-cf7d5f8eeb3c" providerId="ADAL" clId="{48400933-6FA6-463C-BBE8-9D6CFBEBEEF6}" dt="2021-03-11T13:54:21.530" v="14"/>
        <pc:sldMkLst>
          <pc:docMk/>
          <pc:sldMk cId="1099232579" sldId="435"/>
        </pc:sldMkLst>
        <pc:spChg chg="add mod">
          <ac:chgData name="Curtis R. Devillers" userId="e13660d1-5c8f-4d58-b997-cf7d5f8eeb3c" providerId="ADAL" clId="{48400933-6FA6-463C-BBE8-9D6CFBEBEEF6}" dt="2021-03-11T13:54:21.530" v="14"/>
          <ac:spMkLst>
            <pc:docMk/>
            <pc:sldMk cId="1099232579" sldId="435"/>
            <ac:spMk id="6" creationId="{E3B1875A-38B1-407A-9098-B91C0EBAACEE}"/>
          </ac:spMkLst>
        </pc:spChg>
      </pc:sldChg>
      <pc:sldChg chg="addSp modSp">
        <pc:chgData name="Curtis R. Devillers" userId="e13660d1-5c8f-4d58-b997-cf7d5f8eeb3c" providerId="ADAL" clId="{48400933-6FA6-463C-BBE8-9D6CFBEBEEF6}" dt="2021-03-11T13:55:58.670" v="35"/>
        <pc:sldMkLst>
          <pc:docMk/>
          <pc:sldMk cId="2350812468" sldId="436"/>
        </pc:sldMkLst>
        <pc:spChg chg="add mod">
          <ac:chgData name="Curtis R. Devillers" userId="e13660d1-5c8f-4d58-b997-cf7d5f8eeb3c" providerId="ADAL" clId="{48400933-6FA6-463C-BBE8-9D6CFBEBEEF6}" dt="2021-03-11T13:55:58.670" v="35"/>
          <ac:spMkLst>
            <pc:docMk/>
            <pc:sldMk cId="2350812468" sldId="436"/>
            <ac:spMk id="6" creationId="{84DF7896-760C-42BC-AA62-5B9C806EF782}"/>
          </ac:spMkLst>
        </pc:spChg>
      </pc:sldChg>
    </pc:docChg>
  </pc:docChgLst>
  <pc:docChgLst>
    <pc:chgData name="Curtis R. Devillers" userId="S::cdevillers@neiep.org::e13660d1-5c8f-4d58-b997-cf7d5f8eeb3c" providerId="AD" clId="Web-{E7702A4C-43DB-146B-EF7C-10110D697412}"/>
    <pc:docChg chg="modSld">
      <pc:chgData name="Curtis R. Devillers" userId="S::cdevillers@neiep.org::e13660d1-5c8f-4d58-b997-cf7d5f8eeb3c" providerId="AD" clId="Web-{E7702A4C-43DB-146B-EF7C-10110D697412}" dt="2021-03-11T13:51:11.249" v="15" actId="14100"/>
      <pc:docMkLst>
        <pc:docMk/>
      </pc:docMkLst>
      <pc:sldChg chg="modSp">
        <pc:chgData name="Curtis R. Devillers" userId="S::cdevillers@neiep.org::e13660d1-5c8f-4d58-b997-cf7d5f8eeb3c" providerId="AD" clId="Web-{E7702A4C-43DB-146B-EF7C-10110D697412}" dt="2021-03-11T13:49:31.340" v="0" actId="20577"/>
        <pc:sldMkLst>
          <pc:docMk/>
          <pc:sldMk cId="656047343" sldId="377"/>
        </pc:sldMkLst>
        <pc:spChg chg="mod">
          <ac:chgData name="Curtis R. Devillers" userId="S::cdevillers@neiep.org::e13660d1-5c8f-4d58-b997-cf7d5f8eeb3c" providerId="AD" clId="Web-{E7702A4C-43DB-146B-EF7C-10110D697412}" dt="2021-03-11T13:49:31.340" v="0" actId="20577"/>
          <ac:spMkLst>
            <pc:docMk/>
            <pc:sldMk cId="656047343" sldId="377"/>
            <ac:spMk id="4" creationId="{1AC082F0-E8B1-4F3B-8D54-466526042C51}"/>
          </ac:spMkLst>
        </pc:spChg>
      </pc:sldChg>
      <pc:sldChg chg="modSp">
        <pc:chgData name="Curtis R. Devillers" userId="S::cdevillers@neiep.org::e13660d1-5c8f-4d58-b997-cf7d5f8eeb3c" providerId="AD" clId="Web-{E7702A4C-43DB-146B-EF7C-10110D697412}" dt="2021-03-11T13:51:11.249" v="15" actId="14100"/>
        <pc:sldMkLst>
          <pc:docMk/>
          <pc:sldMk cId="1448621499" sldId="382"/>
        </pc:sldMkLst>
        <pc:spChg chg="mod">
          <ac:chgData name="Curtis R. Devillers" userId="S::cdevillers@neiep.org::e13660d1-5c8f-4d58-b997-cf7d5f8eeb3c" providerId="AD" clId="Web-{E7702A4C-43DB-146B-EF7C-10110D697412}" dt="2021-03-11T13:51:11.249" v="15" actId="14100"/>
          <ac:spMkLst>
            <pc:docMk/>
            <pc:sldMk cId="1448621499" sldId="382"/>
            <ac:spMk id="2" creationId="{88FD9E5F-3BEB-48C2-B533-9991E2EA20E6}"/>
          </ac:spMkLst>
        </pc:spChg>
      </pc:sldChg>
    </pc:docChg>
  </pc:docChgLst>
  <pc:docChgLst>
    <pc:chgData name="Curtis R. Devillers" userId="S::cdevillers@neiep.org::e13660d1-5c8f-4d58-b997-cf7d5f8eeb3c" providerId="AD" clId="Web-{94C52EBB-7FEC-D61E-20B3-F9A5791F01D6}"/>
    <pc:docChg chg="modSld">
      <pc:chgData name="Curtis R. Devillers" userId="S::cdevillers@neiep.org::e13660d1-5c8f-4d58-b997-cf7d5f8eeb3c" providerId="AD" clId="Web-{94C52EBB-7FEC-D61E-20B3-F9A5791F01D6}" dt="2022-05-06T12:07:17.892" v="10" actId="20577"/>
      <pc:docMkLst>
        <pc:docMk/>
      </pc:docMkLst>
      <pc:sldChg chg="modSp">
        <pc:chgData name="Curtis R. Devillers" userId="S::cdevillers@neiep.org::e13660d1-5c8f-4d58-b997-cf7d5f8eeb3c" providerId="AD" clId="Web-{94C52EBB-7FEC-D61E-20B3-F9A5791F01D6}" dt="2022-05-06T12:07:17.892" v="10" actId="20577"/>
        <pc:sldMkLst>
          <pc:docMk/>
          <pc:sldMk cId="60331033" sldId="437"/>
        </pc:sldMkLst>
        <pc:spChg chg="mod">
          <ac:chgData name="Curtis R. Devillers" userId="S::cdevillers@neiep.org::e13660d1-5c8f-4d58-b997-cf7d5f8eeb3c" providerId="AD" clId="Web-{94C52EBB-7FEC-D61E-20B3-F9A5791F01D6}" dt="2022-05-06T12:07:17.892" v="10" actId="20577"/>
          <ac:spMkLst>
            <pc:docMk/>
            <pc:sldMk cId="60331033" sldId="437"/>
            <ac:spMk id="6" creationId="{903F0CC7-27A1-4F89-9FE8-D3B0B95E70DF}"/>
          </ac:spMkLst>
        </pc:spChg>
      </pc:sldChg>
    </pc:docChg>
  </pc:docChgLst>
  <pc:docChgLst>
    <pc:chgData name="Curtis R. Devillers" userId="e13660d1-5c8f-4d58-b997-cf7d5f8eeb3c" providerId="ADAL" clId="{B9C4E3B7-8FBB-4105-988D-4F594A81BA20}"/>
    <pc:docChg chg="undo custSel addSld modSld">
      <pc:chgData name="Curtis R. Devillers" userId="e13660d1-5c8f-4d58-b997-cf7d5f8eeb3c" providerId="ADAL" clId="{B9C4E3B7-8FBB-4105-988D-4F594A81BA20}" dt="2021-10-20T12:57:06.046" v="865" actId="20577"/>
      <pc:docMkLst>
        <pc:docMk/>
      </pc:docMkLst>
      <pc:sldChg chg="modNotesTx">
        <pc:chgData name="Curtis R. Devillers" userId="e13660d1-5c8f-4d58-b997-cf7d5f8eeb3c" providerId="ADAL" clId="{B9C4E3B7-8FBB-4105-988D-4F594A81BA20}" dt="2021-10-19T12:25:33.367" v="456" actId="20577"/>
        <pc:sldMkLst>
          <pc:docMk/>
          <pc:sldMk cId="2936473166" sldId="325"/>
        </pc:sldMkLst>
      </pc:sldChg>
      <pc:sldChg chg="addSp delSp modSp mod">
        <pc:chgData name="Curtis R. Devillers" userId="e13660d1-5c8f-4d58-b997-cf7d5f8eeb3c" providerId="ADAL" clId="{B9C4E3B7-8FBB-4105-988D-4F594A81BA20}" dt="2021-10-18T13:17:01.619" v="4" actId="1076"/>
        <pc:sldMkLst>
          <pc:docMk/>
          <pc:sldMk cId="1448621499" sldId="382"/>
        </pc:sldMkLst>
        <pc:picChg chg="del">
          <ac:chgData name="Curtis R. Devillers" userId="e13660d1-5c8f-4d58-b997-cf7d5f8eeb3c" providerId="ADAL" clId="{B9C4E3B7-8FBB-4105-988D-4F594A81BA20}" dt="2021-10-18T13:16:53.744" v="1" actId="21"/>
          <ac:picMkLst>
            <pc:docMk/>
            <pc:sldMk cId="1448621499" sldId="382"/>
            <ac:picMk id="6" creationId="{3C611E0A-A8FA-4A9B-8809-BC91985A9DCF}"/>
          </ac:picMkLst>
        </pc:picChg>
        <pc:picChg chg="add mod">
          <ac:chgData name="Curtis R. Devillers" userId="e13660d1-5c8f-4d58-b997-cf7d5f8eeb3c" providerId="ADAL" clId="{B9C4E3B7-8FBB-4105-988D-4F594A81BA20}" dt="2021-10-18T13:17:01.619" v="4" actId="1076"/>
          <ac:picMkLst>
            <pc:docMk/>
            <pc:sldMk cId="1448621499" sldId="382"/>
            <ac:picMk id="13" creationId="{E08EE610-2D99-4CFE-B8BF-4668FF170041}"/>
          </ac:picMkLst>
        </pc:picChg>
      </pc:sldChg>
      <pc:sldChg chg="modSp mod">
        <pc:chgData name="Curtis R. Devillers" userId="e13660d1-5c8f-4d58-b997-cf7d5f8eeb3c" providerId="ADAL" clId="{B9C4E3B7-8FBB-4105-988D-4F594A81BA20}" dt="2021-10-19T15:49:11.510" v="485" actId="207"/>
        <pc:sldMkLst>
          <pc:docMk/>
          <pc:sldMk cId="260174490" sldId="392"/>
        </pc:sldMkLst>
        <pc:spChg chg="mod">
          <ac:chgData name="Curtis R. Devillers" userId="e13660d1-5c8f-4d58-b997-cf7d5f8eeb3c" providerId="ADAL" clId="{B9C4E3B7-8FBB-4105-988D-4F594A81BA20}" dt="2021-10-19T15:49:11.510" v="485" actId="207"/>
          <ac:spMkLst>
            <pc:docMk/>
            <pc:sldMk cId="260174490" sldId="392"/>
            <ac:spMk id="7" creationId="{DA158B55-282B-422A-99CA-5E563643938B}"/>
          </ac:spMkLst>
        </pc:spChg>
      </pc:sldChg>
      <pc:sldChg chg="modSp mod">
        <pc:chgData name="Curtis R. Devillers" userId="e13660d1-5c8f-4d58-b997-cf7d5f8eeb3c" providerId="ADAL" clId="{B9C4E3B7-8FBB-4105-988D-4F594A81BA20}" dt="2021-10-19T15:49:43.384" v="486" actId="207"/>
        <pc:sldMkLst>
          <pc:docMk/>
          <pc:sldMk cId="3158149951" sldId="393"/>
        </pc:sldMkLst>
        <pc:spChg chg="mod">
          <ac:chgData name="Curtis R. Devillers" userId="e13660d1-5c8f-4d58-b997-cf7d5f8eeb3c" providerId="ADAL" clId="{B9C4E3B7-8FBB-4105-988D-4F594A81BA20}" dt="2021-10-19T15:49:43.384" v="486" actId="207"/>
          <ac:spMkLst>
            <pc:docMk/>
            <pc:sldMk cId="3158149951" sldId="393"/>
            <ac:spMk id="6" creationId="{B26EF37F-69F8-41A7-A321-EF7C62654424}"/>
          </ac:spMkLst>
        </pc:spChg>
      </pc:sldChg>
      <pc:sldChg chg="modSp mod">
        <pc:chgData name="Curtis R. Devillers" userId="e13660d1-5c8f-4d58-b997-cf7d5f8eeb3c" providerId="ADAL" clId="{B9C4E3B7-8FBB-4105-988D-4F594A81BA20}" dt="2021-10-19T15:48:07.681" v="484" actId="207"/>
        <pc:sldMkLst>
          <pc:docMk/>
          <pc:sldMk cId="1622363365" sldId="395"/>
        </pc:sldMkLst>
        <pc:spChg chg="mod">
          <ac:chgData name="Curtis R. Devillers" userId="e13660d1-5c8f-4d58-b997-cf7d5f8eeb3c" providerId="ADAL" clId="{B9C4E3B7-8FBB-4105-988D-4F594A81BA20}" dt="2021-10-19T15:47:57.380" v="481" actId="207"/>
          <ac:spMkLst>
            <pc:docMk/>
            <pc:sldMk cId="1622363365" sldId="395"/>
            <ac:spMk id="6" creationId="{D85EF177-7AD4-4627-9D83-05250CBF5582}"/>
          </ac:spMkLst>
        </pc:spChg>
        <pc:spChg chg="mod">
          <ac:chgData name="Curtis R. Devillers" userId="e13660d1-5c8f-4d58-b997-cf7d5f8eeb3c" providerId="ADAL" clId="{B9C4E3B7-8FBB-4105-988D-4F594A81BA20}" dt="2021-10-19T15:48:04.555" v="483" actId="207"/>
          <ac:spMkLst>
            <pc:docMk/>
            <pc:sldMk cId="1622363365" sldId="395"/>
            <ac:spMk id="7" creationId="{65FB8BD7-3FF6-4DCB-B1DA-5407A1713401}"/>
          </ac:spMkLst>
        </pc:spChg>
        <pc:spChg chg="mod">
          <ac:chgData name="Curtis R. Devillers" userId="e13660d1-5c8f-4d58-b997-cf7d5f8eeb3c" providerId="ADAL" clId="{B9C4E3B7-8FBB-4105-988D-4F594A81BA20}" dt="2021-10-19T15:48:01.051" v="482" actId="207"/>
          <ac:spMkLst>
            <pc:docMk/>
            <pc:sldMk cId="1622363365" sldId="395"/>
            <ac:spMk id="8" creationId="{C69C302E-0B2F-4812-9C15-89D07D2F6AD5}"/>
          </ac:spMkLst>
        </pc:spChg>
        <pc:spChg chg="mod">
          <ac:chgData name="Curtis R. Devillers" userId="e13660d1-5c8f-4d58-b997-cf7d5f8eeb3c" providerId="ADAL" clId="{B9C4E3B7-8FBB-4105-988D-4F594A81BA20}" dt="2021-10-19T15:48:07.681" v="484" actId="207"/>
          <ac:spMkLst>
            <pc:docMk/>
            <pc:sldMk cId="1622363365" sldId="395"/>
            <ac:spMk id="9" creationId="{90E815A8-D8EA-4CC4-A71F-5705605677FC}"/>
          </ac:spMkLst>
        </pc:spChg>
      </pc:sldChg>
      <pc:sldChg chg="modSp mod modNotesTx">
        <pc:chgData name="Curtis R. Devillers" userId="e13660d1-5c8f-4d58-b997-cf7d5f8eeb3c" providerId="ADAL" clId="{B9C4E3B7-8FBB-4105-988D-4F594A81BA20}" dt="2021-10-20T12:57:06.046" v="865" actId="20577"/>
        <pc:sldMkLst>
          <pc:docMk/>
          <pc:sldMk cId="1937932496" sldId="397"/>
        </pc:sldMkLst>
        <pc:spChg chg="mod">
          <ac:chgData name="Curtis R. Devillers" userId="e13660d1-5c8f-4d58-b997-cf7d5f8eeb3c" providerId="ADAL" clId="{B9C4E3B7-8FBB-4105-988D-4F594A81BA20}" dt="2021-10-19T15:49:56.886" v="487" actId="207"/>
          <ac:spMkLst>
            <pc:docMk/>
            <pc:sldMk cId="1937932496" sldId="397"/>
            <ac:spMk id="6" creationId="{CB031D1F-4959-4C31-9164-304EA75E18D7}"/>
          </ac:spMkLst>
        </pc:spChg>
      </pc:sldChg>
      <pc:sldChg chg="addSp delSp modSp mod modNotesTx">
        <pc:chgData name="Curtis R. Devillers" userId="e13660d1-5c8f-4d58-b997-cf7d5f8eeb3c" providerId="ADAL" clId="{B9C4E3B7-8FBB-4105-988D-4F594A81BA20}" dt="2021-10-19T12:20:52.835" v="215" actId="20577"/>
        <pc:sldMkLst>
          <pc:docMk/>
          <pc:sldMk cId="433437903" sldId="406"/>
        </pc:sldMkLst>
        <pc:spChg chg="mod">
          <ac:chgData name="Curtis R. Devillers" userId="e13660d1-5c8f-4d58-b997-cf7d5f8eeb3c" providerId="ADAL" clId="{B9C4E3B7-8FBB-4105-988D-4F594A81BA20}" dt="2021-10-18T19:48:55.239" v="29" actId="20577"/>
          <ac:spMkLst>
            <pc:docMk/>
            <pc:sldMk cId="433437903" sldId="406"/>
            <ac:spMk id="8" creationId="{AA3D6B20-190D-4F5C-941E-25585B086982}"/>
          </ac:spMkLst>
        </pc:spChg>
        <pc:spChg chg="mod">
          <ac:chgData name="Curtis R. Devillers" userId="e13660d1-5c8f-4d58-b997-cf7d5f8eeb3c" providerId="ADAL" clId="{B9C4E3B7-8FBB-4105-988D-4F594A81BA20}" dt="2021-10-19T12:00:22.418" v="109" actId="20577"/>
          <ac:spMkLst>
            <pc:docMk/>
            <pc:sldMk cId="433437903" sldId="406"/>
            <ac:spMk id="10" creationId="{1F72725A-0824-4681-8EA0-3F6C3A444EF5}"/>
          </ac:spMkLst>
        </pc:spChg>
        <pc:picChg chg="del">
          <ac:chgData name="Curtis R. Devillers" userId="e13660d1-5c8f-4d58-b997-cf7d5f8eeb3c" providerId="ADAL" clId="{B9C4E3B7-8FBB-4105-988D-4F594A81BA20}" dt="2021-10-18T19:49:29.934" v="30" actId="21"/>
          <ac:picMkLst>
            <pc:docMk/>
            <pc:sldMk cId="433437903" sldId="406"/>
            <ac:picMk id="6" creationId="{6F887752-BC3B-4918-9A92-03C69E5FDE8F}"/>
          </ac:picMkLst>
        </pc:picChg>
        <pc:picChg chg="add mod">
          <ac:chgData name="Curtis R. Devillers" userId="e13660d1-5c8f-4d58-b997-cf7d5f8eeb3c" providerId="ADAL" clId="{B9C4E3B7-8FBB-4105-988D-4F594A81BA20}" dt="2021-10-18T19:50:04.516" v="33" actId="14100"/>
          <ac:picMkLst>
            <pc:docMk/>
            <pc:sldMk cId="433437903" sldId="406"/>
            <ac:picMk id="7" creationId="{7304909E-659A-4372-B740-134E3EE35C93}"/>
          </ac:picMkLst>
        </pc:picChg>
      </pc:sldChg>
      <pc:sldChg chg="modSp mod">
        <pc:chgData name="Curtis R. Devillers" userId="e13660d1-5c8f-4d58-b997-cf7d5f8eeb3c" providerId="ADAL" clId="{B9C4E3B7-8FBB-4105-988D-4F594A81BA20}" dt="2021-10-20T12:43:02.297" v="562" actId="1076"/>
        <pc:sldMkLst>
          <pc:docMk/>
          <pc:sldMk cId="565814110" sldId="415"/>
        </pc:sldMkLst>
        <pc:spChg chg="mod">
          <ac:chgData name="Curtis R. Devillers" userId="e13660d1-5c8f-4d58-b997-cf7d5f8eeb3c" providerId="ADAL" clId="{B9C4E3B7-8FBB-4105-988D-4F594A81BA20}" dt="2021-10-20T12:43:02.297" v="562" actId="1076"/>
          <ac:spMkLst>
            <pc:docMk/>
            <pc:sldMk cId="565814110" sldId="415"/>
            <ac:spMk id="9" creationId="{89BF3915-748D-447B-BB03-4DC52A58688F}"/>
          </ac:spMkLst>
        </pc:spChg>
      </pc:sldChg>
      <pc:sldChg chg="modSp mod">
        <pc:chgData name="Curtis R. Devillers" userId="e13660d1-5c8f-4d58-b997-cf7d5f8eeb3c" providerId="ADAL" clId="{B9C4E3B7-8FBB-4105-988D-4F594A81BA20}" dt="2021-10-19T12:28:02.380" v="477" actId="20577"/>
        <pc:sldMkLst>
          <pc:docMk/>
          <pc:sldMk cId="1493958232" sldId="417"/>
        </pc:sldMkLst>
        <pc:spChg chg="mod">
          <ac:chgData name="Curtis R. Devillers" userId="e13660d1-5c8f-4d58-b997-cf7d5f8eeb3c" providerId="ADAL" clId="{B9C4E3B7-8FBB-4105-988D-4F594A81BA20}" dt="2021-10-19T12:28:02.380" v="477" actId="20577"/>
          <ac:spMkLst>
            <pc:docMk/>
            <pc:sldMk cId="1493958232" sldId="417"/>
            <ac:spMk id="10" creationId="{1343182C-DEE0-4161-AF82-1C2F5F523EA0}"/>
          </ac:spMkLst>
        </pc:spChg>
      </pc:sldChg>
      <pc:sldChg chg="modSp">
        <pc:chgData name="Curtis R. Devillers" userId="e13660d1-5c8f-4d58-b997-cf7d5f8eeb3c" providerId="ADAL" clId="{B9C4E3B7-8FBB-4105-988D-4F594A81BA20}" dt="2021-10-20T12:53:03.276" v="640" actId="20577"/>
        <pc:sldMkLst>
          <pc:docMk/>
          <pc:sldMk cId="3631658868" sldId="421"/>
        </pc:sldMkLst>
        <pc:spChg chg="mod">
          <ac:chgData name="Curtis R. Devillers" userId="e13660d1-5c8f-4d58-b997-cf7d5f8eeb3c" providerId="ADAL" clId="{B9C4E3B7-8FBB-4105-988D-4F594A81BA20}" dt="2021-10-20T12:53:03.276" v="640" actId="20577"/>
          <ac:spMkLst>
            <pc:docMk/>
            <pc:sldMk cId="3631658868" sldId="421"/>
            <ac:spMk id="8" creationId="{68C7129A-6BAA-4676-9C76-4EAD80380FE2}"/>
          </ac:spMkLst>
        </pc:spChg>
      </pc:sldChg>
      <pc:sldChg chg="modSp mod">
        <pc:chgData name="Curtis R. Devillers" userId="e13660d1-5c8f-4d58-b997-cf7d5f8eeb3c" providerId="ADAL" clId="{B9C4E3B7-8FBB-4105-988D-4F594A81BA20}" dt="2021-10-19T15:47:40.490" v="480" actId="207"/>
        <pc:sldMkLst>
          <pc:docMk/>
          <pc:sldMk cId="2335285716" sldId="433"/>
        </pc:sldMkLst>
        <pc:spChg chg="mod">
          <ac:chgData name="Curtis R. Devillers" userId="e13660d1-5c8f-4d58-b997-cf7d5f8eeb3c" providerId="ADAL" clId="{B9C4E3B7-8FBB-4105-988D-4F594A81BA20}" dt="2021-10-19T15:47:35.275" v="479" actId="207"/>
          <ac:spMkLst>
            <pc:docMk/>
            <pc:sldMk cId="2335285716" sldId="433"/>
            <ac:spMk id="6" creationId="{186E0583-E0CE-4447-A5B9-5931443CBBE2}"/>
          </ac:spMkLst>
        </pc:spChg>
        <pc:spChg chg="mod">
          <ac:chgData name="Curtis R. Devillers" userId="e13660d1-5c8f-4d58-b997-cf7d5f8eeb3c" providerId="ADAL" clId="{B9C4E3B7-8FBB-4105-988D-4F594A81BA20}" dt="2021-10-19T15:47:40.490" v="480" actId="207"/>
          <ac:spMkLst>
            <pc:docMk/>
            <pc:sldMk cId="2335285716" sldId="433"/>
            <ac:spMk id="7" creationId="{E198FD09-AA84-4913-B265-38281070BFE2}"/>
          </ac:spMkLst>
        </pc:spChg>
      </pc:sldChg>
      <pc:sldChg chg="addSp delSp modSp add mod delAnim modNotesTx">
        <pc:chgData name="Curtis R. Devillers" userId="e13660d1-5c8f-4d58-b997-cf7d5f8eeb3c" providerId="ADAL" clId="{B9C4E3B7-8FBB-4105-988D-4F594A81BA20}" dt="2021-10-19T12:25:05.321" v="444" actId="20577"/>
        <pc:sldMkLst>
          <pc:docMk/>
          <pc:sldMk cId="1543674860" sldId="438"/>
        </pc:sldMkLst>
        <pc:spChg chg="add mod">
          <ac:chgData name="Curtis R. Devillers" userId="e13660d1-5c8f-4d58-b997-cf7d5f8eeb3c" providerId="ADAL" clId="{B9C4E3B7-8FBB-4105-988D-4F594A81BA20}" dt="2021-10-19T12:25:05.321" v="444" actId="20577"/>
          <ac:spMkLst>
            <pc:docMk/>
            <pc:sldMk cId="1543674860" sldId="438"/>
            <ac:spMk id="8" creationId="{62054B6D-31B4-4BA2-85A0-752AF2966039}"/>
          </ac:spMkLst>
        </pc:spChg>
        <pc:spChg chg="del">
          <ac:chgData name="Curtis R. Devillers" userId="e13660d1-5c8f-4d58-b997-cf7d5f8eeb3c" providerId="ADAL" clId="{B9C4E3B7-8FBB-4105-988D-4F594A81BA20}" dt="2021-10-18T19:54:30.146" v="41" actId="21"/>
          <ac:spMkLst>
            <pc:docMk/>
            <pc:sldMk cId="1543674860" sldId="438"/>
            <ac:spMk id="8" creationId="{AA3D6B20-190D-4F5C-941E-25585B086982}"/>
          </ac:spMkLst>
        </pc:spChg>
        <pc:spChg chg="del">
          <ac:chgData name="Curtis R. Devillers" userId="e13660d1-5c8f-4d58-b997-cf7d5f8eeb3c" providerId="ADAL" clId="{B9C4E3B7-8FBB-4105-988D-4F594A81BA20}" dt="2021-10-18T19:54:19.524" v="40" actId="21"/>
          <ac:spMkLst>
            <pc:docMk/>
            <pc:sldMk cId="1543674860" sldId="438"/>
            <ac:spMk id="10" creationId="{1F72725A-0824-4681-8EA0-3F6C3A444EF5}"/>
          </ac:spMkLst>
        </pc:spChg>
        <pc:spChg chg="del">
          <ac:chgData name="Curtis R. Devillers" userId="e13660d1-5c8f-4d58-b997-cf7d5f8eeb3c" providerId="ADAL" clId="{B9C4E3B7-8FBB-4105-988D-4F594A81BA20}" dt="2021-10-18T19:54:12.712" v="39" actId="21"/>
          <ac:spMkLst>
            <pc:docMk/>
            <pc:sldMk cId="1543674860" sldId="438"/>
            <ac:spMk id="12" creationId="{8BECE59A-ACDB-4F7D-8C76-DB420C85529C}"/>
          </ac:spMkLst>
        </pc:spChg>
        <pc:picChg chg="add del mod">
          <ac:chgData name="Curtis R. Devillers" userId="e13660d1-5c8f-4d58-b997-cf7d5f8eeb3c" providerId="ADAL" clId="{B9C4E3B7-8FBB-4105-988D-4F594A81BA20}" dt="2021-10-19T12:01:52.343" v="136" actId="21"/>
          <ac:picMkLst>
            <pc:docMk/>
            <pc:sldMk cId="1543674860" sldId="438"/>
            <ac:picMk id="6" creationId="{B307A55A-5812-4877-94B1-6C3F84EDC27E}"/>
          </ac:picMkLst>
        </pc:picChg>
        <pc:picChg chg="del">
          <ac:chgData name="Curtis R. Devillers" userId="e13660d1-5c8f-4d58-b997-cf7d5f8eeb3c" providerId="ADAL" clId="{B9C4E3B7-8FBB-4105-988D-4F594A81BA20}" dt="2021-10-18T19:53:15.158" v="35" actId="21"/>
          <ac:picMkLst>
            <pc:docMk/>
            <pc:sldMk cId="1543674860" sldId="438"/>
            <ac:picMk id="7" creationId="{7304909E-659A-4372-B740-134E3EE35C93}"/>
          </ac:picMkLst>
        </pc:picChg>
        <pc:picChg chg="add mod">
          <ac:chgData name="Curtis R. Devillers" userId="e13660d1-5c8f-4d58-b997-cf7d5f8eeb3c" providerId="ADAL" clId="{B9C4E3B7-8FBB-4105-988D-4F594A81BA20}" dt="2021-10-19T12:04:26.746" v="139" actId="14100"/>
          <ac:picMkLst>
            <pc:docMk/>
            <pc:sldMk cId="1543674860" sldId="438"/>
            <ac:picMk id="7" creationId="{E7B6B473-56F0-47C3-977E-52221DA0D367}"/>
          </ac:picMkLst>
        </pc:picChg>
      </pc:sldChg>
    </pc:docChg>
  </pc:docChgLst>
  <pc:docChgLst>
    <pc:chgData name="Curtis R. Devillers" userId="e13660d1-5c8f-4d58-b997-cf7d5f8eeb3c" providerId="ADAL" clId="{CB035F58-E156-4B30-80EB-6591344BE540}"/>
    <pc:docChg chg="addSld modSld">
      <pc:chgData name="Curtis R. Devillers" userId="e13660d1-5c8f-4d58-b997-cf7d5f8eeb3c" providerId="ADAL" clId="{CB035F58-E156-4B30-80EB-6591344BE540}" dt="2021-05-20T14:08:12.057" v="24" actId="20577"/>
      <pc:docMkLst>
        <pc:docMk/>
      </pc:docMkLst>
      <pc:sldChg chg="addSp delSp modSp add mod">
        <pc:chgData name="Curtis R. Devillers" userId="e13660d1-5c8f-4d58-b997-cf7d5f8eeb3c" providerId="ADAL" clId="{CB035F58-E156-4B30-80EB-6591344BE540}" dt="2021-05-20T14:08:12.057" v="24" actId="20577"/>
        <pc:sldMkLst>
          <pc:docMk/>
          <pc:sldMk cId="60331033" sldId="437"/>
        </pc:sldMkLst>
        <pc:spChg chg="add mod">
          <ac:chgData name="Curtis R. Devillers" userId="e13660d1-5c8f-4d58-b997-cf7d5f8eeb3c" providerId="ADAL" clId="{CB035F58-E156-4B30-80EB-6591344BE540}" dt="2021-05-20T14:08:12.057" v="24" actId="20577"/>
          <ac:spMkLst>
            <pc:docMk/>
            <pc:sldMk cId="60331033" sldId="437"/>
            <ac:spMk id="6" creationId="{903F0CC7-27A1-4F89-9FE8-D3B0B95E70DF}"/>
          </ac:spMkLst>
        </pc:spChg>
        <pc:picChg chg="del">
          <ac:chgData name="Curtis R. Devillers" userId="e13660d1-5c8f-4d58-b997-cf7d5f8eeb3c" providerId="ADAL" clId="{CB035F58-E156-4B30-80EB-6591344BE540}" dt="2021-05-20T14:07:35.710" v="1" actId="21"/>
          <ac:picMkLst>
            <pc:docMk/>
            <pc:sldMk cId="60331033" sldId="437"/>
            <ac:picMk id="1026" creationId="{2A1C9B1F-045A-4612-9371-22591A201065}"/>
          </ac:picMkLst>
        </pc:picChg>
      </pc:sldChg>
    </pc:docChg>
  </pc:docChgLst>
  <pc:docChgLst>
    <pc:chgData name="Curtis R. Devillers" userId="e13660d1-5c8f-4d58-b997-cf7d5f8eeb3c" providerId="ADAL" clId="{1D7BAB52-1457-440E-B45C-4488B219E5F3}"/>
    <pc:docChg chg="custSel modSld sldOrd">
      <pc:chgData name="Curtis R. Devillers" userId="e13660d1-5c8f-4d58-b997-cf7d5f8eeb3c" providerId="ADAL" clId="{1D7BAB52-1457-440E-B45C-4488B219E5F3}" dt="2021-06-01T13:08:22.529" v="3"/>
      <pc:docMkLst>
        <pc:docMk/>
      </pc:docMkLst>
      <pc:sldChg chg="modSp mod">
        <pc:chgData name="Curtis R. Devillers" userId="e13660d1-5c8f-4d58-b997-cf7d5f8eeb3c" providerId="ADAL" clId="{1D7BAB52-1457-440E-B45C-4488B219E5F3}" dt="2021-06-01T13:08:12.899" v="1" actId="33524"/>
        <pc:sldMkLst>
          <pc:docMk/>
          <pc:sldMk cId="3158149951" sldId="393"/>
        </pc:sldMkLst>
        <pc:spChg chg="mod">
          <ac:chgData name="Curtis R. Devillers" userId="e13660d1-5c8f-4d58-b997-cf7d5f8eeb3c" providerId="ADAL" clId="{1D7BAB52-1457-440E-B45C-4488B219E5F3}" dt="2021-06-01T13:08:12.899" v="1" actId="33524"/>
          <ac:spMkLst>
            <pc:docMk/>
            <pc:sldMk cId="3158149951" sldId="393"/>
            <ac:spMk id="6" creationId="{B26EF37F-69F8-41A7-A321-EF7C62654424}"/>
          </ac:spMkLst>
        </pc:spChg>
      </pc:sldChg>
      <pc:sldChg chg="ord">
        <pc:chgData name="Curtis R. Devillers" userId="e13660d1-5c8f-4d58-b997-cf7d5f8eeb3c" providerId="ADAL" clId="{1D7BAB52-1457-440E-B45C-4488B219E5F3}" dt="2021-06-01T13:08:22.529" v="3"/>
        <pc:sldMkLst>
          <pc:docMk/>
          <pc:sldMk cId="60331033" sldId="43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2953E2AA-E8AE-43A2-87BE-83C576763B51}"/>
              </a:ext>
            </a:extLst>
          </p:cNvPr>
          <p:cNvSpPr>
            <a:spLocks noGrp="1" noChangeArrowheads="1"/>
          </p:cNvSpPr>
          <p:nvPr>
            <p:ph type="hdr" sz="quarter"/>
          </p:nvPr>
        </p:nvSpPr>
        <p:spPr bwMode="auto">
          <a:xfrm>
            <a:off x="0" y="0"/>
            <a:ext cx="7315200" cy="481013"/>
          </a:xfrm>
          <a:prstGeom prst="rect">
            <a:avLst/>
          </a:prstGeom>
          <a:noFill/>
          <a:ln>
            <a:noFill/>
          </a:ln>
          <a:effectLst/>
        </p:spPr>
        <p:txBody>
          <a:bodyPr vert="horz" wrap="square" lIns="95747" tIns="47873" rIns="95747" bIns="47873" numCol="1" anchor="t" anchorCtr="0" compatLnSpc="1">
            <a:prstTxWarp prst="textNoShape">
              <a:avLst/>
            </a:prstTxWarp>
          </a:bodyPr>
          <a:lstStyle>
            <a:lvl1pPr algn="ctr" defTabSz="957263" eaLnBrk="1" hangingPunct="1">
              <a:defRPr sz="1300"/>
            </a:lvl1pPr>
          </a:lstStyle>
          <a:p>
            <a:pPr>
              <a:defRPr/>
            </a:pPr>
            <a:r>
              <a:rPr lang="en-US" altLang="en-US"/>
              <a:t>Construction Focus Four: Caught-In or –Between Hazards</a:t>
            </a:r>
          </a:p>
          <a:p>
            <a:pPr>
              <a:defRPr/>
            </a:pPr>
            <a:r>
              <a:rPr lang="en-US" altLang="en-US"/>
              <a:t>Hazard Recognition</a:t>
            </a:r>
          </a:p>
        </p:txBody>
      </p:sp>
      <p:sp>
        <p:nvSpPr>
          <p:cNvPr id="161796" name="Rectangle 4">
            <a:extLst>
              <a:ext uri="{FF2B5EF4-FFF2-40B4-BE49-F238E27FC236}">
                <a16:creationId xmlns:a16="http://schemas.microsoft.com/office/drawing/2014/main" id="{737B9201-AC11-4FE8-9C4B-3C5EFBF50620}"/>
              </a:ext>
            </a:extLst>
          </p:cNvPr>
          <p:cNvSpPr>
            <a:spLocks noGrp="1" noChangeArrowheads="1"/>
          </p:cNvSpPr>
          <p:nvPr>
            <p:ph type="ftr" sz="quarter" idx="2"/>
          </p:nvPr>
        </p:nvSpPr>
        <p:spPr bwMode="auto">
          <a:xfrm>
            <a:off x="0" y="9118600"/>
            <a:ext cx="3170238" cy="481013"/>
          </a:xfrm>
          <a:prstGeom prst="rect">
            <a:avLst/>
          </a:prstGeom>
          <a:noFill/>
          <a:ln>
            <a:noFill/>
          </a:ln>
          <a:effectLst/>
        </p:spPr>
        <p:txBody>
          <a:bodyPr vert="horz" wrap="square" lIns="95747" tIns="47873" rIns="95747" bIns="47873" numCol="1" anchor="b" anchorCtr="0" compatLnSpc="1">
            <a:prstTxWarp prst="textNoShape">
              <a:avLst/>
            </a:prstTxWarp>
          </a:bodyPr>
          <a:lstStyle>
            <a:lvl1pPr defTabSz="957263" eaLnBrk="1" hangingPunct="1">
              <a:defRPr sz="1300"/>
            </a:lvl1pPr>
          </a:lstStyle>
          <a:p>
            <a:pPr>
              <a:defRPr/>
            </a:pPr>
            <a:r>
              <a:rPr lang="en-US" altLang="en-US"/>
              <a:t>04/2011</a:t>
            </a:r>
          </a:p>
        </p:txBody>
      </p:sp>
      <p:sp>
        <p:nvSpPr>
          <p:cNvPr id="161797" name="Rectangle 5">
            <a:extLst>
              <a:ext uri="{FF2B5EF4-FFF2-40B4-BE49-F238E27FC236}">
                <a16:creationId xmlns:a16="http://schemas.microsoft.com/office/drawing/2014/main" id="{B6B9F18E-6DB8-41DA-90B1-935A80D2BC31}"/>
              </a:ext>
            </a:extLst>
          </p:cNvPr>
          <p:cNvSpPr>
            <a:spLocks noGrp="1" noChangeArrowheads="1"/>
          </p:cNvSpPr>
          <p:nvPr>
            <p:ph type="sldNum" sz="quarter" idx="3"/>
          </p:nvPr>
        </p:nvSpPr>
        <p:spPr bwMode="auto">
          <a:xfrm>
            <a:off x="4143375" y="9118600"/>
            <a:ext cx="3170238" cy="481013"/>
          </a:xfrm>
          <a:prstGeom prst="rect">
            <a:avLst/>
          </a:prstGeom>
          <a:noFill/>
          <a:ln>
            <a:noFill/>
          </a:ln>
          <a:effectLst/>
        </p:spPr>
        <p:txBody>
          <a:bodyPr vert="horz" wrap="square" lIns="95747" tIns="47873" rIns="95747" bIns="47873" numCol="1" anchor="b" anchorCtr="0" compatLnSpc="1">
            <a:prstTxWarp prst="textNoShape">
              <a:avLst/>
            </a:prstTxWarp>
          </a:bodyPr>
          <a:lstStyle>
            <a:lvl1pPr algn="r" defTabSz="957263" eaLnBrk="1" hangingPunct="1">
              <a:defRPr sz="1300" smtClean="0"/>
            </a:lvl1pPr>
          </a:lstStyle>
          <a:p>
            <a:pPr>
              <a:defRPr/>
            </a:pPr>
            <a:fld id="{1563E188-7567-4C5C-A039-713697B236F8}" type="slidenum">
              <a:rPr lang="en-US" altLang="en-US"/>
              <a:pPr>
                <a:defRPr/>
              </a:pPr>
              <a:t>‹#›</a:t>
            </a:fld>
            <a:endParaRPr lang="en-US" altLang="en-US"/>
          </a:p>
        </p:txBody>
      </p:sp>
      <p:sp>
        <p:nvSpPr>
          <p:cNvPr id="4101" name="Line 6">
            <a:extLst>
              <a:ext uri="{FF2B5EF4-FFF2-40B4-BE49-F238E27FC236}">
                <a16:creationId xmlns:a16="http://schemas.microsoft.com/office/drawing/2014/main" id="{5D53F5A2-E7F0-48FA-ABB8-11D3671D7B6F}"/>
              </a:ext>
            </a:extLst>
          </p:cNvPr>
          <p:cNvSpPr>
            <a:spLocks noChangeShapeType="1"/>
          </p:cNvSpPr>
          <p:nvPr/>
        </p:nvSpPr>
        <p:spPr bwMode="auto">
          <a:xfrm>
            <a:off x="2112963" y="3935413"/>
            <a:ext cx="0" cy="17303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2" name="Line 7">
            <a:extLst>
              <a:ext uri="{FF2B5EF4-FFF2-40B4-BE49-F238E27FC236}">
                <a16:creationId xmlns:a16="http://schemas.microsoft.com/office/drawing/2014/main" id="{BC3FE6A8-81F4-4D1D-AE9A-7448D80D1AED}"/>
              </a:ext>
            </a:extLst>
          </p:cNvPr>
          <p:cNvSpPr>
            <a:spLocks noChangeShapeType="1"/>
          </p:cNvSpPr>
          <p:nvPr/>
        </p:nvSpPr>
        <p:spPr bwMode="auto">
          <a:xfrm>
            <a:off x="5364163" y="3935413"/>
            <a:ext cx="0" cy="17303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4">
            <a:extLst>
              <a:ext uri="{FF2B5EF4-FFF2-40B4-BE49-F238E27FC236}">
                <a16:creationId xmlns:a16="http://schemas.microsoft.com/office/drawing/2014/main" id="{6EE02BC6-E976-4100-BF7A-DC8ADC6C16E0}"/>
              </a:ext>
            </a:extLst>
          </p:cNvPr>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062031F8-1C3A-4EA2-8CF8-25ED998A818A}"/>
              </a:ext>
            </a:extLst>
          </p:cNvPr>
          <p:cNvSpPr>
            <a:spLocks noGrp="1" noChangeArrowheads="1"/>
          </p:cNvSpPr>
          <p:nvPr>
            <p:ph type="body" sz="quarter" idx="3"/>
          </p:nvPr>
        </p:nvSpPr>
        <p:spPr bwMode="auto">
          <a:xfrm>
            <a:off x="731838" y="4560888"/>
            <a:ext cx="5851525" cy="4321175"/>
          </a:xfrm>
          <a:prstGeom prst="rect">
            <a:avLst/>
          </a:prstGeom>
          <a:noFill/>
          <a:ln>
            <a:noFill/>
          </a:ln>
          <a:effectLst/>
        </p:spPr>
        <p:txBody>
          <a:bodyPr vert="horz" wrap="square" lIns="95747" tIns="47873" rIns="95747" bIns="47873"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103" name="Rectangle 7">
            <a:extLst>
              <a:ext uri="{FF2B5EF4-FFF2-40B4-BE49-F238E27FC236}">
                <a16:creationId xmlns:a16="http://schemas.microsoft.com/office/drawing/2014/main" id="{90102704-9264-4362-AA68-A4856D9199F5}"/>
              </a:ext>
            </a:extLst>
          </p:cNvPr>
          <p:cNvSpPr>
            <a:spLocks noGrp="1" noChangeArrowheads="1"/>
          </p:cNvSpPr>
          <p:nvPr>
            <p:ph type="sldNum" sz="quarter" idx="5"/>
          </p:nvPr>
        </p:nvSpPr>
        <p:spPr bwMode="auto">
          <a:xfrm>
            <a:off x="4143375" y="9118600"/>
            <a:ext cx="3170238" cy="481013"/>
          </a:xfrm>
          <a:prstGeom prst="rect">
            <a:avLst/>
          </a:prstGeom>
          <a:noFill/>
          <a:ln>
            <a:noFill/>
          </a:ln>
          <a:effectLst/>
        </p:spPr>
        <p:txBody>
          <a:bodyPr vert="horz" wrap="square" lIns="95747" tIns="47873" rIns="95747" bIns="47873" numCol="1" anchor="b" anchorCtr="0" compatLnSpc="1">
            <a:prstTxWarp prst="textNoShape">
              <a:avLst/>
            </a:prstTxWarp>
          </a:bodyPr>
          <a:lstStyle>
            <a:lvl1pPr algn="r" defTabSz="957263" eaLnBrk="1" hangingPunct="1">
              <a:defRPr sz="1300" smtClean="0"/>
            </a:lvl1pPr>
          </a:lstStyle>
          <a:p>
            <a:pPr>
              <a:defRPr/>
            </a:pPr>
            <a:fld id="{D5B04558-A4B6-4A07-B0DB-0671C07BBD79}" type="slidenum">
              <a:rPr lang="en-US" altLang="en-US"/>
              <a:pPr>
                <a:defRPr/>
              </a:pPr>
              <a:t>‹#›</a:t>
            </a:fld>
            <a:endParaRPr lang="en-US" altLang="en-US"/>
          </a:p>
        </p:txBody>
      </p:sp>
      <p:sp>
        <p:nvSpPr>
          <p:cNvPr id="4104" name="Rectangle 8">
            <a:extLst>
              <a:ext uri="{FF2B5EF4-FFF2-40B4-BE49-F238E27FC236}">
                <a16:creationId xmlns:a16="http://schemas.microsoft.com/office/drawing/2014/main" id="{B89B6778-7122-43B6-891E-0777CA5BABA7}"/>
              </a:ext>
            </a:extLst>
          </p:cNvPr>
          <p:cNvSpPr>
            <a:spLocks noGrp="1" noChangeArrowheads="1"/>
          </p:cNvSpPr>
          <p:nvPr>
            <p:ph type="hdr" sz="quarter"/>
          </p:nvPr>
        </p:nvSpPr>
        <p:spPr bwMode="auto">
          <a:xfrm>
            <a:off x="0" y="0"/>
            <a:ext cx="7315200" cy="481013"/>
          </a:xfrm>
          <a:prstGeom prst="rect">
            <a:avLst/>
          </a:prstGeom>
          <a:noFill/>
          <a:ln>
            <a:noFill/>
          </a:ln>
          <a:effectLst/>
        </p:spPr>
        <p:txBody>
          <a:bodyPr vert="horz" wrap="square" lIns="95747" tIns="47873" rIns="95747" bIns="47873" numCol="1" anchor="t" anchorCtr="0" compatLnSpc="1">
            <a:prstTxWarp prst="textNoShape">
              <a:avLst/>
            </a:prstTxWarp>
          </a:bodyPr>
          <a:lstStyle>
            <a:lvl1pPr algn="ctr" defTabSz="957263" eaLnBrk="1" hangingPunct="1">
              <a:defRPr sz="1300"/>
            </a:lvl1pPr>
          </a:lstStyle>
          <a:p>
            <a:pPr>
              <a:defRPr/>
            </a:pPr>
            <a:r>
              <a:rPr lang="en-US" altLang="en-US"/>
              <a:t>Construction Focus Four: Caught-In or –Between Hazards</a:t>
            </a:r>
          </a:p>
          <a:p>
            <a:pPr>
              <a:defRPr/>
            </a:pPr>
            <a:r>
              <a:rPr lang="en-US" altLang="en-US"/>
              <a:t>Hazard Recognition Presentation</a:t>
            </a:r>
          </a:p>
        </p:txBody>
      </p:sp>
      <p:sp>
        <p:nvSpPr>
          <p:cNvPr id="4105" name="Rectangle 9">
            <a:extLst>
              <a:ext uri="{FF2B5EF4-FFF2-40B4-BE49-F238E27FC236}">
                <a16:creationId xmlns:a16="http://schemas.microsoft.com/office/drawing/2014/main" id="{E1D16635-B166-4180-8F37-594F4EB49A18}"/>
              </a:ext>
            </a:extLst>
          </p:cNvPr>
          <p:cNvSpPr>
            <a:spLocks noChangeArrowheads="1"/>
          </p:cNvSpPr>
          <p:nvPr/>
        </p:nvSpPr>
        <p:spPr bwMode="auto">
          <a:xfrm>
            <a:off x="0" y="9118600"/>
            <a:ext cx="3170238" cy="481013"/>
          </a:xfrm>
          <a:prstGeom prst="rect">
            <a:avLst/>
          </a:prstGeom>
          <a:noFill/>
          <a:ln>
            <a:noFill/>
          </a:ln>
          <a:effectLst/>
        </p:spPr>
        <p:txBody>
          <a:bodyPr lIns="95747" tIns="47873" rIns="95747" bIns="47873" anchor="b"/>
          <a:lstStyle>
            <a:lvl1pPr defTabSz="957263">
              <a:defRPr>
                <a:solidFill>
                  <a:schemeClr val="tx1"/>
                </a:solidFill>
                <a:latin typeface="Arial" panose="020B0604020202020204" pitchFamily="34" charset="0"/>
              </a:defRPr>
            </a:lvl1pPr>
            <a:lvl2pPr marL="479425" defTabSz="957263">
              <a:defRPr>
                <a:solidFill>
                  <a:schemeClr val="tx1"/>
                </a:solidFill>
                <a:latin typeface="Arial" panose="020B0604020202020204" pitchFamily="34" charset="0"/>
              </a:defRPr>
            </a:lvl2pPr>
            <a:lvl3pPr marL="957263" defTabSz="957263">
              <a:defRPr>
                <a:solidFill>
                  <a:schemeClr val="tx1"/>
                </a:solidFill>
                <a:latin typeface="Arial" panose="020B0604020202020204" pitchFamily="34" charset="0"/>
              </a:defRPr>
            </a:lvl3pPr>
            <a:lvl4pPr marL="1436688" defTabSz="957263">
              <a:defRPr>
                <a:solidFill>
                  <a:schemeClr val="tx1"/>
                </a:solidFill>
                <a:latin typeface="Arial" panose="020B0604020202020204" pitchFamily="34" charset="0"/>
              </a:defRPr>
            </a:lvl4pPr>
            <a:lvl5pPr marL="1914525" defTabSz="957263">
              <a:defRPr>
                <a:solidFill>
                  <a:schemeClr val="tx1"/>
                </a:solidFill>
                <a:latin typeface="Arial" panose="020B0604020202020204" pitchFamily="34" charset="0"/>
              </a:defRPr>
            </a:lvl5pPr>
            <a:lvl6pPr marL="2371725" defTabSz="957263" fontAlgn="base">
              <a:spcBef>
                <a:spcPct val="0"/>
              </a:spcBef>
              <a:spcAft>
                <a:spcPct val="0"/>
              </a:spcAft>
              <a:defRPr>
                <a:solidFill>
                  <a:schemeClr val="tx1"/>
                </a:solidFill>
                <a:latin typeface="Arial" panose="020B0604020202020204" pitchFamily="34" charset="0"/>
              </a:defRPr>
            </a:lvl6pPr>
            <a:lvl7pPr marL="2828925" defTabSz="957263" fontAlgn="base">
              <a:spcBef>
                <a:spcPct val="0"/>
              </a:spcBef>
              <a:spcAft>
                <a:spcPct val="0"/>
              </a:spcAft>
              <a:defRPr>
                <a:solidFill>
                  <a:schemeClr val="tx1"/>
                </a:solidFill>
                <a:latin typeface="Arial" panose="020B0604020202020204" pitchFamily="34" charset="0"/>
              </a:defRPr>
            </a:lvl7pPr>
            <a:lvl8pPr marL="3286125" defTabSz="957263" fontAlgn="base">
              <a:spcBef>
                <a:spcPct val="0"/>
              </a:spcBef>
              <a:spcAft>
                <a:spcPct val="0"/>
              </a:spcAft>
              <a:defRPr>
                <a:solidFill>
                  <a:schemeClr val="tx1"/>
                </a:solidFill>
                <a:latin typeface="Arial" panose="020B0604020202020204" pitchFamily="34" charset="0"/>
              </a:defRPr>
            </a:lvl8pPr>
            <a:lvl9pPr marL="3743325" defTabSz="957263"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300"/>
              <a:t>04/2011</a:t>
            </a:r>
          </a:p>
        </p:txBody>
      </p:sp>
    </p:spTree>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2</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2363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11</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4437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12</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76960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The worker is properly protected from a potential trench cave-in by utilizing the bench system. </a:t>
            </a:r>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13</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6630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t>Many trenches are in narrow places and sloping or benching are not an option. In such situations, support systems such as shoring or shielding must be used.</a:t>
            </a:r>
          </a:p>
          <a:p>
            <a:pPr eaLnBrk="1" hangingPunct="1"/>
            <a:endParaRPr lang="en-US"/>
          </a:p>
          <a:p>
            <a:pPr eaLnBrk="1" hangingPunct="1"/>
            <a:r>
              <a:rPr lang="en-US"/>
              <a:t>Shoring systems are made of metal or timber designed to support the sides of a trench and prevent cave-ins. Shoring can be custom-tailored to the trench. It can be used in narrow confines, and is more easily installed around underground utilities. But, shoring requires a greater technical knowledge to be installed correctly, and these systems are usually not suitable for deeper excavations.</a:t>
            </a:r>
          </a:p>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14</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65276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Shielding systems use box-like structures, commonly referred to as trench boxes, that are placed inside trenches or excavations and are strong enough to protect workers inside if there is a cave-in. Shielding is designed to be moved along the trench as the work progresses, and can usually be installed faster and used in deeper trenches than portable shoring systems. In fact, when used properly, shields can be much safer, effective, and cheaper than sloping methods. </a:t>
            </a:r>
          </a:p>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15</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5004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t>Rescue teams must have special training. </a:t>
            </a:r>
          </a:p>
          <a:p>
            <a:pPr eaLnBrk="1" hangingPunct="1"/>
            <a:endParaRPr lang="en-US"/>
          </a:p>
          <a:p>
            <a:pPr eaLnBrk="1" hangingPunct="1"/>
            <a:r>
              <a:rPr lang="en-US"/>
              <a:t>Never go into a trench that is caving in or has bad air — even to rescue co-workers. You can be killed.</a:t>
            </a:r>
          </a:p>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16</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5468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latin typeface="+mn-lt"/>
                <a:ea typeface="+mn-ea"/>
                <a:cs typeface="+mn-cs"/>
              </a:rPr>
              <a:t>Soil is a mixture of rock, clay, sand, organic matter, water, air, a variety of small particles, and empty spaces called voids.  The proportions of solid matter, water, and air can vary depending on the source and history of the soil.  Generally, soil is made</a:t>
            </a:r>
            <a:r>
              <a:rPr lang="en-US" sz="1200" kern="1200" baseline="0">
                <a:solidFill>
                  <a:schemeClr val="tx1"/>
                </a:solidFill>
                <a:latin typeface="+mn-lt"/>
                <a:ea typeface="+mn-ea"/>
                <a:cs typeface="+mn-cs"/>
              </a:rPr>
              <a:t> up </a:t>
            </a:r>
            <a:r>
              <a:rPr lang="en-US" sz="1200" kern="1200">
                <a:solidFill>
                  <a:schemeClr val="tx1"/>
                </a:solidFill>
                <a:latin typeface="+mn-lt"/>
                <a:ea typeface="+mn-ea"/>
                <a:cs typeface="+mn-cs"/>
              </a:rPr>
              <a:t>of about ½ voids.</a:t>
            </a:r>
          </a:p>
          <a:p>
            <a:r>
              <a:rPr lang="en-US" sz="1200" kern="1200">
                <a:solidFill>
                  <a:schemeClr val="tx1"/>
                </a:solidFill>
                <a:latin typeface="+mn-lt"/>
                <a:ea typeface="+mn-ea"/>
                <a:cs typeface="+mn-cs"/>
              </a:rPr>
              <a:t> </a:t>
            </a:r>
          </a:p>
          <a:p>
            <a:r>
              <a:rPr lang="en-US" sz="1200" kern="1200">
                <a:solidFill>
                  <a:schemeClr val="tx1"/>
                </a:solidFill>
                <a:latin typeface="+mn-lt"/>
                <a:ea typeface="+mn-ea"/>
                <a:cs typeface="+mn-cs"/>
              </a:rPr>
              <a:t>If the void spaces are totally filled with water the soil is called “saturated”.  If they are completely filled with air, the soil is called oven dry.</a:t>
            </a:r>
          </a:p>
          <a:p>
            <a:r>
              <a:rPr lang="en-US" sz="1200" kern="1200">
                <a:solidFill>
                  <a:schemeClr val="tx1"/>
                </a:solidFill>
                <a:latin typeface="+mn-lt"/>
                <a:ea typeface="+mn-ea"/>
                <a:cs typeface="+mn-cs"/>
              </a:rPr>
              <a:t> </a:t>
            </a:r>
          </a:p>
          <a:p>
            <a:r>
              <a:rPr lang="en-US" sz="1200" kern="1200">
                <a:solidFill>
                  <a:schemeClr val="tx1"/>
                </a:solidFill>
                <a:latin typeface="+mn-lt"/>
                <a:ea typeface="+mn-ea"/>
                <a:cs typeface="+mn-cs"/>
              </a:rPr>
              <a:t>Normally, some part of the voids are filled with water.  This</a:t>
            </a:r>
            <a:r>
              <a:rPr lang="en-US" sz="1200" kern="1200" baseline="0">
                <a:solidFill>
                  <a:schemeClr val="tx1"/>
                </a:solidFill>
                <a:latin typeface="+mn-lt"/>
                <a:ea typeface="+mn-ea"/>
                <a:cs typeface="+mn-cs"/>
              </a:rPr>
              <a:t> percentage is referred to as the</a:t>
            </a:r>
            <a:r>
              <a:rPr lang="en-US" sz="1200" kern="1200">
                <a:solidFill>
                  <a:schemeClr val="tx1"/>
                </a:solidFill>
                <a:latin typeface="+mn-lt"/>
                <a:ea typeface="+mn-ea"/>
                <a:cs typeface="+mn-cs"/>
              </a:rPr>
              <a:t> “percent of saturation”.</a:t>
            </a:r>
          </a:p>
          <a:p>
            <a:r>
              <a:rPr lang="en-US" sz="1200" kern="1200">
                <a:solidFill>
                  <a:schemeClr val="tx1"/>
                </a:solidFill>
                <a:latin typeface="+mn-lt"/>
                <a:ea typeface="+mn-ea"/>
                <a:cs typeface="+mn-cs"/>
              </a:rPr>
              <a:t> </a:t>
            </a:r>
          </a:p>
          <a:p>
            <a:r>
              <a:rPr lang="en-US" sz="1200" kern="1200">
                <a:solidFill>
                  <a:schemeClr val="tx1"/>
                </a:solidFill>
                <a:latin typeface="+mn-lt"/>
                <a:ea typeface="+mn-ea"/>
                <a:cs typeface="+mn-cs"/>
              </a:rPr>
              <a:t>Solid rock weighs about 167 pounds per cubic foot. An average cubic foot of soil is</a:t>
            </a:r>
            <a:r>
              <a:rPr lang="en-US" sz="1200" kern="1200" baseline="0">
                <a:solidFill>
                  <a:schemeClr val="tx1"/>
                </a:solidFill>
                <a:latin typeface="+mn-lt"/>
                <a:ea typeface="+mn-ea"/>
                <a:cs typeface="+mn-cs"/>
              </a:rPr>
              <a:t> </a:t>
            </a:r>
            <a:r>
              <a:rPr lang="en-US" sz="1200" kern="1200">
                <a:solidFill>
                  <a:schemeClr val="tx1"/>
                </a:solidFill>
                <a:latin typeface="+mn-lt"/>
                <a:ea typeface="+mn-ea"/>
                <a:cs typeface="+mn-cs"/>
              </a:rPr>
              <a:t>about ½ rock.  If soil is saturated to 100% with water, it weighs about 114 pounds per cubic foot.</a:t>
            </a:r>
          </a:p>
          <a:p>
            <a:r>
              <a:rPr lang="en-US" sz="1200" kern="1200">
                <a:solidFill>
                  <a:schemeClr val="tx1"/>
                </a:solidFill>
                <a:latin typeface="+mn-lt"/>
                <a:ea typeface="+mn-ea"/>
                <a:cs typeface="+mn-cs"/>
              </a:rPr>
              <a:t> </a:t>
            </a:r>
          </a:p>
          <a:p>
            <a:r>
              <a:rPr lang="en-US" sz="1200" kern="1200">
                <a:solidFill>
                  <a:schemeClr val="tx1"/>
                </a:solidFill>
                <a:latin typeface="+mn-lt"/>
                <a:ea typeface="+mn-ea"/>
                <a:cs typeface="+mn-cs"/>
              </a:rPr>
              <a:t>If water saturated soil weighs 114 pounds per cubic foot, a cubic yard would weigh 27 times as much since there are 27 cubic feet per cubic yard. This equates to 3,078 pounds.</a:t>
            </a:r>
          </a:p>
          <a:p>
            <a:pPr eaLnBrk="1" hangingPunct="1"/>
            <a:endParaRPr lang="en-US"/>
          </a:p>
          <a:p>
            <a:pPr eaLnBrk="1" hangingPunct="1"/>
            <a:r>
              <a:rPr lang="en-US"/>
              <a:t>As little</a:t>
            </a:r>
            <a:r>
              <a:rPr lang="en-US" baseline="0"/>
              <a:t> </a:t>
            </a:r>
            <a:r>
              <a:rPr lang="en-US"/>
              <a:t>as one cubic foot of soil to cause a serious injury. Two cubic feet (approximately 200 pounds) can be enough to seriously restrict a buried victim’s ability to breathe. Without oxygen, in four to six minutes a victim will sustain brain damage</a:t>
            </a:r>
            <a:r>
              <a:rPr lang="en-US" baseline="0"/>
              <a:t> and</a:t>
            </a:r>
            <a:r>
              <a:rPr lang="en-US"/>
              <a:t> after ten minutes will</a:t>
            </a:r>
            <a:r>
              <a:rPr lang="en-US" baseline="0"/>
              <a:t> likely suffer permanent brain damage or die.</a:t>
            </a:r>
          </a:p>
          <a:p>
            <a:pPr eaLnBrk="1" hangingPunct="1"/>
            <a:endParaRPr lang="en-US" baseline="0"/>
          </a:p>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17</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0399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18</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32097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19</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6738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20</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87386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Source: </a:t>
            </a:r>
            <a:r>
              <a:rPr lang="en-US" b="0" dirty="0"/>
              <a:t>CPWR Data Bulletin – Fatal Injury Trends in Construction</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Ask students: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If they know anyone who has been seriously injured ask them to describe what happened and how it could have been prevented.</a:t>
            </a:r>
          </a:p>
          <a:p>
            <a:endParaRPr lang="en-US" dirty="0"/>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3</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9951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21</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1768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section</a:t>
            </a:r>
            <a:r>
              <a:rPr lang="en-US" baseline="0"/>
              <a:t> of the PowerPoint reviews these two types of hazards.</a:t>
            </a:r>
          </a:p>
          <a:p>
            <a:endParaRPr lang="en-US" baseline="0"/>
          </a:p>
          <a:p>
            <a:r>
              <a:rPr lang="en-US" baseline="0"/>
              <a:t>Others that may be discussed if time permits:</a:t>
            </a:r>
          </a:p>
          <a:p>
            <a:endParaRPr lang="en-US" baseline="0"/>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a:ln>
                  <a:noFill/>
                </a:ln>
                <a:solidFill>
                  <a:schemeClr val="tx1"/>
                </a:solidFill>
                <a:effectLst/>
                <a:uLnTx/>
                <a:uFillTx/>
                <a:latin typeface="+mn-lt"/>
                <a:ea typeface="+mn-ea"/>
                <a:cs typeface="+mn-cs"/>
              </a:rPr>
              <a:t>Pinned between equipment and a solid object (wall or equipment)</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None/>
              <a:tabLst/>
              <a:defRPr/>
            </a:pPr>
            <a:endParaRPr kumimoji="0" lang="en-US" sz="900" b="0" i="0" u="none" strike="noStrike" kern="1200" cap="none" spc="0" normalizeH="0" baseline="0" noProof="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a:ln>
                  <a:noFill/>
                </a:ln>
                <a:solidFill>
                  <a:schemeClr val="tx1"/>
                </a:solidFill>
                <a:effectLst/>
                <a:uLnTx/>
                <a:uFillTx/>
                <a:latin typeface="+mn-lt"/>
                <a:ea typeface="+mn-ea"/>
                <a:cs typeface="+mn-cs"/>
              </a:rPr>
              <a:t>Equipment service and maintenance</a:t>
            </a:r>
          </a:p>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22</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97858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t>Almost all machines that construction workers use are equipped with guards that protect workers.</a:t>
            </a:r>
          </a:p>
          <a:p>
            <a:pPr eaLnBrk="1" hangingPunct="1"/>
            <a:endParaRPr lang="en-US"/>
          </a:p>
          <a:p>
            <a:pPr eaLnBrk="1" hangingPunct="1"/>
            <a:r>
              <a:rPr lang="en-US"/>
              <a:t>Any machine that grinds, shears, presses, punches, squeezes, cuts, rolls, mixes, or has pinch points or sharp edges that could cause potential harm to any worker should have a guard shielding the hazard.</a:t>
            </a:r>
          </a:p>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23</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30578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24</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07897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25</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8706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26</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30391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27</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91433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28</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29789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29</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811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30</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01422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Source: </a:t>
            </a:r>
            <a:r>
              <a:rPr lang="en-US" b="0" dirty="0"/>
              <a:t>CPWR Data Bulletin – Fatal Injury Trends in Construction</a:t>
            </a:r>
            <a:endParaRPr lang="en-US" b="1" dirty="0"/>
          </a:p>
          <a:p>
            <a:endParaRPr lang="en-US" dirty="0"/>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4</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9487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31</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40733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32</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106412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33</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06919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34</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1993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35</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3085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two</a:t>
            </a:r>
            <a:r>
              <a:rPr lang="en-US" baseline="0"/>
              <a:t> slides address two methods workers can be protected from being caught in machinery or equipment:</a:t>
            </a:r>
          </a:p>
          <a:p>
            <a:endParaRPr lang="en-US" baseline="0"/>
          </a:p>
          <a:p>
            <a:r>
              <a:rPr lang="en-US" baseline="0"/>
              <a:t>1. Machine guards</a:t>
            </a:r>
          </a:p>
          <a:p>
            <a:r>
              <a:rPr lang="en-US" baseline="0"/>
              <a:t>2. Lock out tag out</a:t>
            </a:r>
            <a:endParaRPr lang="en-US"/>
          </a:p>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36</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14652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a:t>Machine guards </a:t>
            </a:r>
            <a:r>
              <a:rPr lang="en-US"/>
              <a:t>prevent moving parts of a machine from coming in contact with any part of a worker’s body. Remember:</a:t>
            </a:r>
            <a:endParaRPr lang="en-US" b="1"/>
          </a:p>
          <a:p>
            <a:pPr eaLnBrk="1" hangingPunct="1"/>
            <a:endParaRPr lang="en-US"/>
          </a:p>
          <a:p>
            <a:pPr eaLnBrk="1" hangingPunct="1">
              <a:buFontTx/>
              <a:buChar char="•"/>
            </a:pPr>
            <a:r>
              <a:rPr lang="en-US"/>
              <a:t> Guards are there to protect workers</a:t>
            </a:r>
          </a:p>
          <a:p>
            <a:pPr eaLnBrk="1" hangingPunct="1">
              <a:buFontTx/>
              <a:buChar char="•"/>
            </a:pPr>
            <a:r>
              <a:rPr lang="en-US"/>
              <a:t> Install and maintain guards on all tools and heavy equipment.</a:t>
            </a:r>
          </a:p>
          <a:p>
            <a:pPr eaLnBrk="1" hangingPunct="1">
              <a:buFontTx/>
              <a:buChar char="•"/>
            </a:pPr>
            <a:r>
              <a:rPr lang="en-US"/>
              <a:t> Guards must remain in place at all times and eye protection must be worn.</a:t>
            </a:r>
          </a:p>
          <a:p>
            <a:pPr eaLnBrk="1" hangingPunct="1"/>
            <a:endParaRPr lang="en-US"/>
          </a:p>
          <a:p>
            <a:pPr eaLnBrk="1" hangingPunct="1"/>
            <a:r>
              <a:rPr lang="en-US"/>
              <a:t>Machine guards should prevent moving parts of the machine from coming into contact with workers' arms, hands, or any other part of the body. Machine guards should allow workers to use the machines comfortably and efficiently without hindering work.</a:t>
            </a:r>
          </a:p>
          <a:p>
            <a:pPr eaLnBrk="1" hangingPunct="1"/>
            <a:endParaRPr lang="en-US"/>
          </a:p>
          <a:p>
            <a:pPr eaLnBrk="1" hangingPunct="1"/>
            <a:r>
              <a:rPr lang="en-US"/>
              <a:t>Guards should be maintained in good condition.</a:t>
            </a:r>
          </a:p>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37</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424331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23" indent="-173323">
              <a:lnSpc>
                <a:spcPct val="80000"/>
              </a:lnSpc>
            </a:pPr>
            <a:r>
              <a:rPr lang="en-US"/>
              <a:t>Dozens of construction workers are killed every year because they did not de-energize equipment or lock it out before working on it. Most of the deaths are electrocutions, but workers sometimes are crushed or have amputations or other injuries. All types of energy need to be controlled: electric, hydraulic, pneumatic, mechanical, and pressurized liquids, vapors, and gases.</a:t>
            </a:r>
            <a:br>
              <a:rPr lang="en-US"/>
            </a:br>
            <a:endParaRPr lang="en-US"/>
          </a:p>
          <a:p>
            <a:pPr marL="173323" indent="-173323">
              <a:lnSpc>
                <a:spcPct val="80000"/>
              </a:lnSpc>
            </a:pPr>
            <a:r>
              <a:rPr lang="en-US"/>
              <a:t>• 	A </a:t>
            </a:r>
            <a:r>
              <a:rPr lang="en-US" b="1"/>
              <a:t>lockout device </a:t>
            </a:r>
            <a:r>
              <a:rPr lang="en-US"/>
              <a:t>is a lock that controls</a:t>
            </a:r>
            <a:r>
              <a:rPr lang="en-US" baseline="0"/>
              <a:t> an energy source.  It often has a</a:t>
            </a:r>
            <a:r>
              <a:rPr lang="en-US"/>
              <a:t> special tag with a worker’s name. The lock is attached to an isolating device</a:t>
            </a:r>
            <a:r>
              <a:rPr lang="en-US" baseline="0"/>
              <a:t> like a</a:t>
            </a:r>
            <a:r>
              <a:rPr lang="en-US"/>
              <a:t> circuit breaker, a pipe valve, or a switch that can prevent turning on an energy source or equipment. Lock out </a:t>
            </a:r>
            <a:r>
              <a:rPr lang="en-US" baseline="0"/>
              <a:t>can include using a blocking or blanking devices.  </a:t>
            </a:r>
            <a:r>
              <a:rPr lang="en-US"/>
              <a:t>These are devices used to prevent inadvertent movement in of</a:t>
            </a:r>
            <a:r>
              <a:rPr lang="en-US" baseline="0"/>
              <a:t> gas or liquid in pipes</a:t>
            </a:r>
            <a:r>
              <a:rPr lang="en-US"/>
              <a:t>. </a:t>
            </a:r>
          </a:p>
          <a:p>
            <a:pPr marL="173323" indent="-173323">
              <a:lnSpc>
                <a:spcPct val="80000"/>
              </a:lnSpc>
            </a:pPr>
            <a:r>
              <a:rPr lang="en-US"/>
              <a:t>	</a:t>
            </a:r>
          </a:p>
          <a:p>
            <a:pPr marL="173323" indent="-173323">
              <a:lnSpc>
                <a:spcPct val="80000"/>
              </a:lnSpc>
            </a:pPr>
            <a:r>
              <a:rPr lang="en-US"/>
              <a:t>	One form of blocking is called</a:t>
            </a:r>
            <a:r>
              <a:rPr lang="en-US" baseline="0"/>
              <a:t> </a:t>
            </a:r>
            <a:r>
              <a:rPr lang="en-US"/>
              <a:t>a blind. A blind is a metal disk placed in a pipe joint that prevents the accidental release</a:t>
            </a:r>
            <a:r>
              <a:rPr lang="en-US" baseline="0"/>
              <a:t> of</a:t>
            </a:r>
            <a:r>
              <a:rPr lang="en-US"/>
              <a:t> liquid, steam, or other substances. Before installing blinds or blocks, workers</a:t>
            </a:r>
            <a:r>
              <a:rPr lang="en-US" baseline="0"/>
              <a:t> must </a:t>
            </a:r>
            <a:r>
              <a:rPr lang="en-US"/>
              <a:t>bleed down steam, air, or hydraulic lines to get rid of any pressure. </a:t>
            </a:r>
          </a:p>
          <a:p>
            <a:pPr marL="173323" indent="-173323">
              <a:lnSpc>
                <a:spcPct val="80000"/>
              </a:lnSpc>
            </a:pPr>
            <a:endParaRPr lang="en-US"/>
          </a:p>
          <a:p>
            <a:pPr marL="173323" indent="-173323">
              <a:lnSpc>
                <a:spcPct val="80000"/>
              </a:lnSpc>
            </a:pPr>
            <a:r>
              <a:rPr lang="en-US"/>
              <a:t>	Coiled springs, spring-loaded devices, or suspended loads must also be released so that their stored energy will not result in inadvertent movement</a:t>
            </a:r>
            <a:r>
              <a:rPr lang="en-US" baseline="0"/>
              <a:t> of mechanical parts.</a:t>
            </a:r>
            <a:endParaRPr lang="en-US"/>
          </a:p>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38</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282000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39</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727836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40</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4846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IUEC</a:t>
            </a:r>
          </a:p>
        </p:txBody>
      </p:sp>
      <p:sp>
        <p:nvSpPr>
          <p:cNvPr id="4" name="Slide Number Placeholder 3"/>
          <p:cNvSpPr>
            <a:spLocks noGrp="1"/>
          </p:cNvSpPr>
          <p:nvPr>
            <p:ph type="sldNum" sz="quarter" idx="5"/>
          </p:nvPr>
        </p:nvSpPr>
        <p:spPr/>
        <p:txBody>
          <a:bodyPr/>
          <a:lstStyle/>
          <a:p>
            <a:pPr>
              <a:defRPr/>
            </a:pPr>
            <a:fld id="{D5B04558-A4B6-4A07-B0DB-0671C07BBD79}" type="slidenum">
              <a:rPr lang="en-US" altLang="en-US" smtClean="0"/>
              <a:pPr>
                <a:defRPr/>
              </a:pPr>
              <a:t>5</a:t>
            </a:fld>
            <a:endParaRPr lang="en-US" altLang="en-US"/>
          </a:p>
        </p:txBody>
      </p:sp>
      <p:sp>
        <p:nvSpPr>
          <p:cNvPr id="5" name="Header Placeholder 4"/>
          <p:cNvSpPr>
            <a:spLocks noGrp="1"/>
          </p:cNvSpPr>
          <p:nvPr>
            <p:ph type="hdr" sz="quarter"/>
          </p:nvPr>
        </p:nvSpPr>
        <p:spPr/>
        <p:txBody>
          <a:bodyPr/>
          <a:lstStyle/>
          <a:p>
            <a:pPr>
              <a:defRPr/>
            </a:pPr>
            <a:r>
              <a:rPr lang="en-US" altLang="en-US"/>
              <a:t>Construction Focus Four: Caught-In or –Between Hazards</a:t>
            </a:r>
          </a:p>
          <a:p>
            <a:pPr>
              <a:defRPr/>
            </a:pPr>
            <a:r>
              <a:rPr lang="en-US" altLang="en-US"/>
              <a:t>Hazard Recognition Presentation</a:t>
            </a:r>
          </a:p>
        </p:txBody>
      </p:sp>
    </p:spTree>
    <p:extLst>
      <p:ext uri="{BB962C8B-B14F-4D97-AF65-F5344CB8AC3E}">
        <p14:creationId xmlns:p14="http://schemas.microsoft.com/office/powerpoint/2010/main" val="35318358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The all-terrain forklift in this picture tipped over. The operator of the forklift was moving forward with the boom extended and lost control when he went from the pavement to the sandy soil.  </a:t>
            </a:r>
          </a:p>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41</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05026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Answers:</a:t>
            </a:r>
          </a:p>
          <a:p>
            <a:r>
              <a:rPr lang="en-US"/>
              <a:t>1.  What</a:t>
            </a:r>
            <a:r>
              <a:rPr lang="en-US" baseline="0"/>
              <a:t> are three main causes?  There are four so students can recall three or four of them.  They should remember the number one cause, and that is cave-ins.</a:t>
            </a:r>
            <a:endParaRPr lang="en-US"/>
          </a:p>
          <a:p>
            <a:pPr lvl="1"/>
            <a:r>
              <a:rPr lang="en-US"/>
              <a:t>1. Trench cave-in</a:t>
            </a:r>
          </a:p>
          <a:p>
            <a:pPr lvl="1"/>
            <a:r>
              <a:rPr lang="en-US"/>
              <a:t>2. Moving parts of a machine an engine, or a power tool</a:t>
            </a:r>
          </a:p>
          <a:p>
            <a:pPr lvl="1"/>
            <a:r>
              <a:rPr lang="en-US"/>
              <a:t>3. Unguarded belts or pulleys</a:t>
            </a:r>
          </a:p>
          <a:p>
            <a:pPr lvl="1"/>
            <a:r>
              <a:rPr lang="en-US"/>
              <a:t>4. Vehicle roll over </a:t>
            </a:r>
          </a:p>
          <a:p>
            <a:endParaRPr lang="en-US"/>
          </a:p>
          <a:p>
            <a:r>
              <a:rPr lang="en-US"/>
              <a:t>2</a:t>
            </a:r>
            <a:r>
              <a:rPr lang="en-US" b="1"/>
              <a:t>.  Describe</a:t>
            </a:r>
            <a:r>
              <a:rPr lang="en-US" b="1" baseline="0"/>
              <a:t> how to control hazards that cause this type of fatality:</a:t>
            </a:r>
          </a:p>
          <a:p>
            <a:pPr marL="685800" lvl="1" indent="-228600">
              <a:buAutoNum type="arabicPeriod"/>
            </a:pPr>
            <a:r>
              <a:rPr lang="en-US" baseline="0"/>
              <a:t>For cave-ins</a:t>
            </a:r>
          </a:p>
          <a:p>
            <a:pPr marL="1143000" lvl="2" indent="-228600">
              <a:buNone/>
            </a:pPr>
            <a:r>
              <a:rPr lang="en-US" baseline="0"/>
              <a:t>a. Benching</a:t>
            </a:r>
          </a:p>
          <a:p>
            <a:pPr marL="1143000" lvl="2" indent="-228600">
              <a:buNone/>
            </a:pPr>
            <a:r>
              <a:rPr lang="en-US" baseline="0"/>
              <a:t>b. Shoring</a:t>
            </a:r>
          </a:p>
          <a:p>
            <a:pPr marL="685800" lvl="1" indent="-228600">
              <a:buNone/>
            </a:pPr>
            <a:r>
              <a:rPr lang="en-US" baseline="0"/>
              <a:t>		c. Sloping</a:t>
            </a:r>
          </a:p>
          <a:p>
            <a:pPr marL="685800" lvl="1" indent="-228600">
              <a:buNone/>
            </a:pPr>
            <a:r>
              <a:rPr lang="en-US" baseline="0"/>
              <a:t>		d. Trench boxes</a:t>
            </a:r>
          </a:p>
          <a:p>
            <a:pPr marL="685800" lvl="1" indent="-228600">
              <a:buNone/>
            </a:pPr>
            <a:r>
              <a:rPr lang="en-US" baseline="0"/>
              <a:t>		e. Competent person doing inspection properly and addressing hazards</a:t>
            </a:r>
          </a:p>
          <a:p>
            <a:pPr marL="685800" lvl="2" indent="-228600" algn="l" defTabSz="914400" rtl="0" eaLnBrk="1" latinLnBrk="0" hangingPunct="1">
              <a:buNone/>
            </a:pPr>
            <a:r>
              <a:rPr lang="en-US" sz="1200" kern="1200" baseline="0">
                <a:solidFill>
                  <a:schemeClr val="tx1"/>
                </a:solidFill>
                <a:latin typeface="+mn-lt"/>
                <a:ea typeface="+mn-ea"/>
                <a:cs typeface="+mn-cs"/>
              </a:rPr>
              <a:t>2.  Machine guarding</a:t>
            </a:r>
          </a:p>
          <a:p>
            <a:pPr marL="1143000" lvl="3" indent="-228600" algn="l" defTabSz="914400" rtl="0" eaLnBrk="1" latinLnBrk="0" hangingPunct="1">
              <a:buAutoNum type="alphaLcPeriod"/>
            </a:pPr>
            <a:r>
              <a:rPr lang="en-US" sz="1200" kern="1200" baseline="0">
                <a:solidFill>
                  <a:schemeClr val="tx1"/>
                </a:solidFill>
                <a:latin typeface="+mn-lt"/>
                <a:ea typeface="+mn-ea"/>
                <a:cs typeface="+mn-cs"/>
              </a:rPr>
              <a:t>Guards in place</a:t>
            </a:r>
          </a:p>
          <a:p>
            <a:pPr marL="1143000" lvl="3" indent="-228600" algn="l" defTabSz="914400" rtl="0" eaLnBrk="1" latinLnBrk="0" hangingPunct="1">
              <a:buAutoNum type="alphaLcPeriod"/>
            </a:pPr>
            <a:r>
              <a:rPr lang="en-US" sz="1200" kern="1200" baseline="0">
                <a:solidFill>
                  <a:schemeClr val="tx1"/>
                </a:solidFill>
                <a:latin typeface="+mn-lt"/>
                <a:ea typeface="+mn-ea"/>
                <a:cs typeface="+mn-cs"/>
              </a:rPr>
              <a:t>Lock out tag out procedures used when appropriate</a:t>
            </a:r>
            <a:br>
              <a:rPr lang="en-US" sz="1200" kern="1200" baseline="0">
                <a:solidFill>
                  <a:schemeClr val="tx1"/>
                </a:solidFill>
                <a:latin typeface="+mn-lt"/>
                <a:ea typeface="+mn-ea"/>
                <a:cs typeface="+mn-cs"/>
              </a:rPr>
            </a:br>
            <a:endParaRPr lang="en-US" sz="1200" kern="1200" baseline="0">
              <a:solidFill>
                <a:schemeClr val="tx1"/>
              </a:solidFill>
              <a:latin typeface="+mn-lt"/>
              <a:ea typeface="+mn-ea"/>
              <a:cs typeface="+mn-cs"/>
            </a:endParaRPr>
          </a:p>
          <a:p>
            <a:pPr marL="228600" lvl="1" indent="-228600" algn="l" defTabSz="914400" rtl="0" eaLnBrk="1" latinLnBrk="0" hangingPunct="1">
              <a:buNone/>
            </a:pPr>
            <a:r>
              <a:rPr lang="en-US" sz="1200" kern="1200" baseline="0">
                <a:solidFill>
                  <a:schemeClr val="tx1"/>
                </a:solidFill>
                <a:latin typeface="+mn-lt"/>
                <a:ea typeface="+mn-ea"/>
                <a:cs typeface="+mn-cs"/>
              </a:rPr>
              <a:t>3.  </a:t>
            </a:r>
            <a:r>
              <a:rPr lang="en-US" sz="1200" b="1" kern="1200" baseline="0">
                <a:solidFill>
                  <a:schemeClr val="tx1"/>
                </a:solidFill>
                <a:latin typeface="+mn-lt"/>
                <a:ea typeface="+mn-ea"/>
                <a:cs typeface="+mn-cs"/>
              </a:rPr>
              <a:t>Describe safe equipment operation when there is a rollover hazard</a:t>
            </a:r>
          </a:p>
          <a:p>
            <a:pPr marL="685800" lvl="2" indent="-228600" algn="l" defTabSz="914400" rtl="0" eaLnBrk="1" latinLnBrk="0" hangingPunct="1">
              <a:buNone/>
            </a:pPr>
            <a:r>
              <a:rPr lang="en-US" sz="1200" kern="1200" baseline="0">
                <a:solidFill>
                  <a:schemeClr val="tx1"/>
                </a:solidFill>
                <a:latin typeface="+mn-lt"/>
                <a:ea typeface="+mn-ea"/>
                <a:cs typeface="+mn-cs"/>
              </a:rPr>
              <a:t>1.  ROPS Equipment must be installed</a:t>
            </a:r>
          </a:p>
          <a:p>
            <a:pPr marL="685800" lvl="2" indent="-228600" algn="l" defTabSz="914400" rtl="0" eaLnBrk="1" latinLnBrk="0" hangingPunct="1">
              <a:buNone/>
            </a:pPr>
            <a:r>
              <a:rPr lang="en-US" sz="1200" kern="1200" baseline="0">
                <a:solidFill>
                  <a:schemeClr val="tx1"/>
                </a:solidFill>
                <a:latin typeface="+mn-lt"/>
                <a:ea typeface="+mn-ea"/>
                <a:cs typeface="+mn-cs"/>
              </a:rPr>
              <a:t>2.  Training for operators</a:t>
            </a:r>
          </a:p>
          <a:p>
            <a:pPr marL="685800" lvl="2" indent="-228600" algn="l" defTabSz="914400" rtl="0" eaLnBrk="1" latinLnBrk="0" hangingPunct="1">
              <a:buNone/>
            </a:pPr>
            <a:r>
              <a:rPr lang="en-US" sz="1200" kern="1200" baseline="0">
                <a:solidFill>
                  <a:schemeClr val="tx1"/>
                </a:solidFill>
                <a:latin typeface="+mn-lt"/>
                <a:ea typeface="+mn-ea"/>
                <a:cs typeface="+mn-cs"/>
              </a:rPr>
              <a:t>3.  Seatbelts and how to react in the event the machine begins to roll over.</a:t>
            </a:r>
          </a:p>
          <a:p>
            <a:pPr marL="685800" lvl="1" indent="-228600">
              <a:buNone/>
            </a:pPr>
            <a:endParaRPr lang="en-US" baseline="0"/>
          </a:p>
          <a:p>
            <a:pPr marL="228600" marR="0" lvl="0" indent="-228600" algn="l" defTabSz="914400" rtl="0" eaLnBrk="1" fontAlgn="auto" latinLnBrk="0" hangingPunct="1">
              <a:lnSpc>
                <a:spcPct val="100000"/>
              </a:lnSpc>
              <a:spcBef>
                <a:spcPts val="0"/>
              </a:spcBef>
              <a:spcAft>
                <a:spcPts val="0"/>
              </a:spcAft>
              <a:buClrTx/>
              <a:buSzTx/>
              <a:buFontTx/>
              <a:buNone/>
              <a:tabLst/>
              <a:defRPr/>
            </a:pPr>
            <a:r>
              <a:rPr lang="en-US" sz="1200" kern="1200" baseline="0">
                <a:solidFill>
                  <a:schemeClr val="tx1"/>
                </a:solidFill>
                <a:latin typeface="+mn-lt"/>
                <a:ea typeface="+mn-ea"/>
                <a:cs typeface="+mn-cs"/>
              </a:rPr>
              <a:t>4.  </a:t>
            </a:r>
            <a:r>
              <a:rPr lang="en-US" sz="1200" b="1">
                <a:latin typeface="Franklin Gothic Medium" pitchFamily="34" charset="0"/>
              </a:rPr>
              <a:t>Describe three key employer requirements that protect workers from caught in or caught between hazards</a:t>
            </a:r>
          </a:p>
          <a:p>
            <a:pPr marL="228600" marR="0" lvl="0" indent="-228600" algn="l" defTabSz="914400" rtl="0" eaLnBrk="1" fontAlgn="auto" latinLnBrk="0" hangingPunct="1">
              <a:spcBef>
                <a:spcPct val="20000"/>
              </a:spcBef>
              <a:spcAft>
                <a:spcPts val="1200"/>
              </a:spcAft>
              <a:buClrTx/>
              <a:buSzTx/>
              <a:buFont typeface="Arial" pitchFamily="34" charset="0"/>
              <a:buNone/>
              <a:tabLst/>
              <a:defRPr/>
            </a:pPr>
            <a:r>
              <a:rPr kumimoji="0" lang="en-US" sz="1200" b="0" i="0" u="none" strike="noStrike" kern="1200" cap="none" spc="0" normalizeH="0" baseline="0" noProof="0">
                <a:ln>
                  <a:noFill/>
                </a:ln>
                <a:solidFill>
                  <a:schemeClr val="tx1"/>
                </a:solidFill>
                <a:effectLst/>
                <a:uLnTx/>
                <a:uFillTx/>
                <a:latin typeface="+mn-lt"/>
                <a:ea typeface="+mn-ea"/>
                <a:cs typeface="+mn-cs"/>
              </a:rPr>
              <a:t>	1.  </a:t>
            </a:r>
            <a:r>
              <a:rPr kumimoji="0" lang="en-US" sz="1200" b="0" i="0" u="none" strike="noStrike" kern="1200" cap="none" spc="0" normalizeH="0" baseline="0" noProof="0">
                <a:ln>
                  <a:noFill/>
                </a:ln>
                <a:solidFill>
                  <a:schemeClr val="tx1"/>
                </a:solidFill>
                <a:effectLst/>
                <a:uLnTx/>
                <a:uFillTx/>
                <a:latin typeface="Franklin Gothic Medium" pitchFamily="34" charset="0"/>
              </a:rPr>
              <a:t>Train workers about trench hazards</a:t>
            </a:r>
          </a:p>
          <a:p>
            <a:pPr marL="228600" marR="0" lvl="0" indent="-228600" algn="l" defTabSz="914400" rtl="0" eaLnBrk="1" fontAlgn="auto" latinLnBrk="0" hangingPunct="1">
              <a:spcBef>
                <a:spcPct val="20000"/>
              </a:spcBef>
              <a:spcAft>
                <a:spcPts val="1200"/>
              </a:spcAft>
              <a:buClrTx/>
              <a:buSzTx/>
              <a:buFont typeface="Arial" pitchFamily="34" charset="0"/>
              <a:buNone/>
              <a:tabLst/>
              <a:defRPr/>
            </a:pPr>
            <a:r>
              <a:rPr kumimoji="0" lang="en-US" sz="1200" b="0" i="0" u="none" strike="noStrike" kern="1200" cap="none" spc="0" normalizeH="0" baseline="0" noProof="0">
                <a:ln>
                  <a:noFill/>
                </a:ln>
                <a:solidFill>
                  <a:schemeClr val="tx1"/>
                </a:solidFill>
                <a:effectLst/>
                <a:uLnTx/>
                <a:uFillTx/>
                <a:latin typeface="Franklin Gothic Medium" pitchFamily="34" charset="0"/>
              </a:rPr>
              <a:t>	2.  Designate a “competent” person before a trench </a:t>
            </a:r>
            <a:r>
              <a:rPr lang="en-US" sz="1200" noProof="0">
                <a:latin typeface="Franklin Gothic Medium" pitchFamily="34" charset="0"/>
              </a:rPr>
              <a:t>digging starts</a:t>
            </a:r>
            <a:r>
              <a:rPr kumimoji="0" lang="en-US" sz="1200" b="0" i="0" u="none" strike="noStrike" kern="1200" cap="none" spc="0" normalizeH="0" baseline="0" noProof="0">
                <a:ln>
                  <a:noFill/>
                </a:ln>
                <a:solidFill>
                  <a:schemeClr val="tx1"/>
                </a:solidFill>
                <a:effectLst/>
                <a:uLnTx/>
                <a:uFillTx/>
                <a:latin typeface="Franklin Gothic Medium" pitchFamily="34" charset="0"/>
              </a:rPr>
              <a:t>.</a:t>
            </a:r>
            <a:endParaRPr lang="en-US" sz="1200" noProof="0">
              <a:latin typeface="Franklin Gothic Medium" pitchFamily="34" charset="0"/>
            </a:endParaRPr>
          </a:p>
          <a:p>
            <a:pPr marL="228600" indent="-228600">
              <a:spcAft>
                <a:spcPts val="1200"/>
              </a:spcAft>
              <a:buFont typeface="Arial" pitchFamily="34" charset="0"/>
              <a:buNone/>
            </a:pPr>
            <a:r>
              <a:rPr lang="en-US" sz="1200">
                <a:latin typeface="Franklin Gothic Medium" pitchFamily="34" charset="0"/>
              </a:rPr>
              <a:t>	3.  Trenches 5 feet or deeper require cave in protection</a:t>
            </a:r>
            <a:r>
              <a:rPr lang="en-US" sz="1200">
                <a:latin typeface="Franklin Gothic Medium" pitchFamily="34" charset="0"/>
                <a:cs typeface="Arial" charset="0"/>
              </a:rPr>
              <a:t>, unless they are in solid rock.</a:t>
            </a:r>
          </a:p>
          <a:p>
            <a:pPr marL="228600" indent="-228600">
              <a:spcAft>
                <a:spcPts val="1200"/>
              </a:spcAft>
              <a:buFont typeface="Arial" pitchFamily="34" charset="0"/>
              <a:buNone/>
            </a:pPr>
            <a:r>
              <a:rPr lang="en-US" sz="1200">
                <a:latin typeface="Franklin Gothic Medium" pitchFamily="34" charset="0"/>
              </a:rPr>
              <a:t>	4. The type of trench protection depends on the type of soil, the competent person identifies the soil type.</a:t>
            </a:r>
          </a:p>
          <a:p>
            <a:pPr marL="228600" indent="-228600">
              <a:spcAft>
                <a:spcPts val="1200"/>
              </a:spcAft>
              <a:buFont typeface="Arial" pitchFamily="34" charset="0"/>
              <a:buNone/>
            </a:pPr>
            <a:r>
              <a:rPr lang="en-US" sz="1200" kern="1200" baseline="0">
                <a:solidFill>
                  <a:schemeClr val="tx1"/>
                </a:solidFill>
                <a:latin typeface="Franklin Gothic Medium" pitchFamily="34" charset="0"/>
                <a:ea typeface="+mn-ea"/>
                <a:cs typeface="+mn-cs"/>
              </a:rPr>
              <a:t>	5.  Provide machine guarding</a:t>
            </a:r>
          </a:p>
          <a:p>
            <a:pPr marL="228600" indent="-228600">
              <a:spcAft>
                <a:spcPts val="1200"/>
              </a:spcAft>
              <a:buFont typeface="Arial" pitchFamily="34" charset="0"/>
              <a:buNone/>
            </a:pPr>
            <a:r>
              <a:rPr lang="en-US" sz="1200" kern="1200" baseline="0">
                <a:solidFill>
                  <a:schemeClr val="tx1"/>
                </a:solidFill>
                <a:latin typeface="Franklin Gothic Medium" pitchFamily="34" charset="0"/>
                <a:ea typeface="+mn-ea"/>
                <a:cs typeface="+mn-cs"/>
              </a:rPr>
              <a:t>	6.  Make sure equipment that is subject to roll over hazards has ROPS and seatbelts.</a:t>
            </a:r>
            <a:r>
              <a:rPr lang="en-US" sz="1200" kern="1200" baseline="0">
                <a:solidFill>
                  <a:schemeClr val="tx1"/>
                </a:solidFill>
                <a:latin typeface="+mn-lt"/>
                <a:ea typeface="+mn-ea"/>
                <a:cs typeface="+mn-cs"/>
              </a:rPr>
              <a:t>	</a:t>
            </a:r>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42</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144919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Trench protection may be required below 5 feet, depending on the conditions of the trench and the hazards posed.</a:t>
            </a:r>
          </a:p>
          <a:p>
            <a:pPr marL="0" marR="0" indent="0" algn="l" defTabSz="914400" rtl="0" eaLnBrk="1" fontAlgn="auto" latinLnBrk="0" hangingPunct="1">
              <a:lnSpc>
                <a:spcPct val="100000"/>
              </a:lnSpc>
              <a:spcBef>
                <a:spcPts val="0"/>
              </a:spcBef>
              <a:spcAft>
                <a:spcPts val="0"/>
              </a:spcAft>
              <a:buClrTx/>
              <a:buSzTx/>
              <a:buFontTx/>
              <a:buNone/>
              <a:tabLst/>
              <a:defRPr/>
            </a:pPr>
            <a:r>
              <a:rPr lang="en-US"/>
              <a:t>Also, some states</a:t>
            </a:r>
            <a:r>
              <a:rPr lang="en-US" baseline="0"/>
              <a:t> require cave-in protection at 4 ft.  Check your state requirements.</a:t>
            </a:r>
            <a:endParaRPr lang="en-US"/>
          </a:p>
          <a:p>
            <a:endParaRPr lang="en-US"/>
          </a:p>
          <a:p>
            <a:r>
              <a:rPr lang="en-US"/>
              <a:t>ROPS: Roll Over Protection Structure</a:t>
            </a:r>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43</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801852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44</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26834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Workers should never put themselves under any mechanical lifting device where the failure of the regular operational components would cause the load to fall. </a:t>
            </a:r>
          </a:p>
          <a:p>
            <a:r>
              <a:rPr lang="en-US" dirty="0"/>
              <a:t>Elevator, forklift, dump truck, backhoe, excavator, crane….</a:t>
            </a:r>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45</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8784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46</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628144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47</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5091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48</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04459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49</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942739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50</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6189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6</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488792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51</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4162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t>Eighty percent of trenching deaths occur in construction—half of these workers are laborers.</a:t>
            </a:r>
          </a:p>
          <a:p>
            <a:endParaRPr lang="en-US" sz="1200" kern="1200">
              <a:solidFill>
                <a:schemeClr val="tx1"/>
              </a:solidFill>
              <a:latin typeface="+mn-lt"/>
              <a:ea typeface="+mn-ea"/>
              <a:cs typeface="+mn-cs"/>
            </a:endParaRPr>
          </a:p>
          <a:p>
            <a:r>
              <a:rPr lang="en-US" sz="1200" kern="1200">
                <a:solidFill>
                  <a:schemeClr val="tx1"/>
                </a:solidFill>
                <a:latin typeface="+mn-lt"/>
                <a:ea typeface="+mn-ea"/>
                <a:cs typeface="+mn-cs"/>
              </a:rPr>
              <a:t>Indications that a cave</a:t>
            </a:r>
            <a:r>
              <a:rPr lang="en-US" sz="1200" kern="1200" baseline="0">
                <a:solidFill>
                  <a:schemeClr val="tx1"/>
                </a:solidFill>
                <a:latin typeface="+mn-lt"/>
                <a:ea typeface="+mn-ea"/>
                <a:cs typeface="+mn-cs"/>
              </a:rPr>
              <a:t> in may happen: </a:t>
            </a:r>
            <a:r>
              <a:rPr lang="en-US" sz="1050" kern="1200" baseline="0">
                <a:solidFill>
                  <a:schemeClr val="tx1"/>
                </a:solidFill>
                <a:latin typeface="+mn-lt"/>
                <a:ea typeface="+mn-ea"/>
                <a:cs typeface="+mn-cs"/>
              </a:rPr>
              <a:t>(from Smart Mark Excavations ppt)</a:t>
            </a:r>
            <a:endParaRPr lang="en-US" sz="1200" kern="1200">
              <a:solidFill>
                <a:schemeClr val="tx1"/>
              </a:solidFill>
              <a:latin typeface="+mn-lt"/>
              <a:ea typeface="+mn-ea"/>
              <a:cs typeface="+mn-cs"/>
            </a:endParaRPr>
          </a:p>
          <a:p>
            <a:pPr lvl="1">
              <a:buFont typeface="Arial" pitchFamily="34" charset="0"/>
              <a:buNone/>
            </a:pPr>
            <a:r>
              <a:rPr lang="en-US" sz="1200" kern="1200">
                <a:solidFill>
                  <a:schemeClr val="tx1"/>
                </a:solidFill>
                <a:latin typeface="+mn-lt"/>
                <a:ea typeface="+mn-ea"/>
                <a:cs typeface="+mn-cs"/>
              </a:rPr>
              <a:t>1.  Ground settlement or narrow cracks in sidewalls, slopes, or surface next to excavation</a:t>
            </a:r>
          </a:p>
          <a:p>
            <a:pPr lvl="1">
              <a:buFont typeface="Arial" pitchFamily="34" charset="0"/>
              <a:buNone/>
            </a:pPr>
            <a:r>
              <a:rPr lang="en-US" sz="1200" kern="1200">
                <a:solidFill>
                  <a:schemeClr val="tx1"/>
                </a:solidFill>
                <a:latin typeface="+mn-lt"/>
                <a:ea typeface="+mn-ea"/>
                <a:cs typeface="+mn-cs"/>
              </a:rPr>
              <a:t>2.  Changes or bulges in wall slope.</a:t>
            </a:r>
            <a:r>
              <a:rPr lang="en-US" sz="1200" b="1" kern="1200">
                <a:solidFill>
                  <a:schemeClr val="tx1"/>
                </a:solidFill>
                <a:latin typeface="+mn-lt"/>
                <a:ea typeface="+mn-ea"/>
                <a:cs typeface="+mn-cs"/>
              </a:rPr>
              <a:t> </a:t>
            </a:r>
            <a:endParaRPr lang="en-US" sz="1200" kern="1200">
              <a:solidFill>
                <a:schemeClr val="tx1"/>
              </a:solidFill>
              <a:latin typeface="+mn-lt"/>
              <a:ea typeface="+mn-ea"/>
              <a:cs typeface="+mn-cs"/>
            </a:endParaRPr>
          </a:p>
          <a:p>
            <a:pPr lvl="1">
              <a:buFont typeface="Arial" pitchFamily="34" charset="0"/>
              <a:buNone/>
            </a:pPr>
            <a:r>
              <a:rPr lang="en-US" sz="1200" kern="1200">
                <a:solidFill>
                  <a:schemeClr val="tx1"/>
                </a:solidFill>
                <a:latin typeface="+mn-lt"/>
                <a:ea typeface="+mn-ea"/>
                <a:cs typeface="+mn-cs"/>
              </a:rPr>
              <a:t>3.  Flakes, pebbles, or clumps of soil separating and falling into the excavation.</a:t>
            </a:r>
            <a:r>
              <a:rPr lang="en-US" sz="1200" b="1" kern="1200">
                <a:solidFill>
                  <a:schemeClr val="tx1"/>
                </a:solidFill>
                <a:latin typeface="+mn-lt"/>
                <a:ea typeface="+mn-ea"/>
                <a:cs typeface="+mn-cs"/>
              </a:rPr>
              <a:t> </a:t>
            </a:r>
            <a:endParaRPr lang="en-US" sz="1200" kern="1200">
              <a:solidFill>
                <a:schemeClr val="tx1"/>
              </a:solidFill>
              <a:latin typeface="+mn-lt"/>
              <a:ea typeface="+mn-ea"/>
              <a:cs typeface="+mn-cs"/>
            </a:endParaRPr>
          </a:p>
          <a:p>
            <a:pPr lvl="1">
              <a:buFont typeface="Arial" pitchFamily="34" charset="0"/>
              <a:buNone/>
            </a:pPr>
            <a:r>
              <a:rPr lang="en-US" sz="1200" kern="1200">
                <a:solidFill>
                  <a:schemeClr val="tx1"/>
                </a:solidFill>
                <a:latin typeface="+mn-lt"/>
                <a:ea typeface="+mn-ea"/>
                <a:cs typeface="+mn-cs"/>
              </a:rPr>
              <a:t>4.  Sidewalls softening or trench bottom boiling.</a:t>
            </a:r>
            <a:r>
              <a:rPr lang="en-US" sz="1200" b="1" kern="1200">
                <a:solidFill>
                  <a:schemeClr val="tx1"/>
                </a:solidFill>
                <a:latin typeface="+mn-lt"/>
                <a:ea typeface="+mn-ea"/>
                <a:cs typeface="+mn-cs"/>
              </a:rPr>
              <a:t> </a:t>
            </a:r>
            <a:endParaRPr lang="en-US" sz="1200" kern="120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A trench has can</a:t>
            </a:r>
            <a:r>
              <a:rPr lang="en-US" baseline="0"/>
              <a:t> have many hazards.  In the caught in / caught between part of the focus four we are only concerned with trench collapse.  For additional hazards and how to address them see the Smart Mark module on Excavation.</a:t>
            </a:r>
            <a:endParaRPr lang="en-US"/>
          </a:p>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7</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0124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5715" indent="-335715"/>
            <a:r>
              <a:rPr lang="en-US"/>
              <a:t>Cave-ins are more likely:</a:t>
            </a:r>
          </a:p>
          <a:p>
            <a:pPr marL="335715" indent="-335715"/>
            <a:endParaRPr lang="en-US"/>
          </a:p>
          <a:p>
            <a:pPr marL="335715" indent="-335715">
              <a:buFontTx/>
              <a:buChar char="•"/>
            </a:pPr>
            <a:r>
              <a:rPr lang="en-US"/>
              <a:t>During changes in weather conditions, such as freezing, thawing, or sudden heavy rain </a:t>
            </a:r>
          </a:p>
          <a:p>
            <a:pPr marL="335715" indent="-335715">
              <a:buFontTx/>
              <a:buChar char="•"/>
            </a:pPr>
            <a:r>
              <a:rPr lang="en-US"/>
              <a:t>When the excavation is dug in unstable soil or in soil that has been previously disturbed </a:t>
            </a:r>
          </a:p>
          <a:p>
            <a:pPr marL="335715" indent="-335715">
              <a:buFontTx/>
              <a:buChar char="•"/>
            </a:pPr>
            <a:r>
              <a:rPr lang="en-US"/>
              <a:t>When there is excessive vibration from construction equipment or vehicle traffic around the excavation</a:t>
            </a:r>
          </a:p>
          <a:p>
            <a:pPr marL="335715" indent="-335715">
              <a:buFontTx/>
              <a:buChar char="•"/>
            </a:pPr>
            <a:endParaRPr lang="en-US"/>
          </a:p>
          <a:p>
            <a:pPr marL="335715" indent="-335715"/>
            <a:r>
              <a:rPr lang="en-US"/>
              <a:t>        If needed, use barriers to restrain the “spoil” (soil, rocks, other materials) and keep if from falling into the trench.</a:t>
            </a:r>
          </a:p>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8</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6488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“A Competent Person” is someone who “is capable of identifying existing and predictable hazards … that are … dangerous to employees [and] has authority to make corrective measures.”</a:t>
            </a:r>
          </a:p>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9</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97608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t>OSHA says these guidelines apply to all trenches.</a:t>
            </a:r>
          </a:p>
          <a:p>
            <a:pPr eaLnBrk="1" hangingPunct="1"/>
            <a:endParaRPr lang="en-US"/>
          </a:p>
          <a:p>
            <a:pPr eaLnBrk="1" hangingPunct="1"/>
            <a:r>
              <a:rPr lang="en-US"/>
              <a:t>Often</a:t>
            </a:r>
            <a:r>
              <a:rPr lang="en-US" baseline="0"/>
              <a:t> workers do not control these issues, but they can check to see if they have been done before entering a trench.</a:t>
            </a:r>
          </a:p>
          <a:p>
            <a:pPr eaLnBrk="1" hangingPunct="1"/>
            <a:endParaRPr lang="en-US" baseline="0"/>
          </a:p>
          <a:p>
            <a:pPr eaLnBrk="1" hangingPunct="1"/>
            <a:r>
              <a:rPr lang="en-US"/>
              <a:t>The competent person must inspect a trench:</a:t>
            </a:r>
          </a:p>
          <a:p>
            <a:pPr eaLnBrk="1" hangingPunct="1"/>
            <a:endParaRPr lang="en-US"/>
          </a:p>
          <a:p>
            <a:pPr eaLnBrk="1" hangingPunct="1"/>
            <a:r>
              <a:rPr lang="en-US"/>
              <a:t>•</a:t>
            </a:r>
            <a:r>
              <a:rPr lang="en-US" b="1"/>
              <a:t>    </a:t>
            </a:r>
            <a:r>
              <a:rPr lang="en-US"/>
              <a:t>Before every shift</a:t>
            </a:r>
          </a:p>
          <a:p>
            <a:pPr eaLnBrk="1" hangingPunct="1"/>
            <a:r>
              <a:rPr lang="en-US"/>
              <a:t>•    If bad air is expected or suspected — for example, if the trench is in a sewer or near a dump or stored chemicals</a:t>
            </a:r>
          </a:p>
          <a:p>
            <a:pPr eaLnBrk="1" hangingPunct="1"/>
            <a:r>
              <a:rPr lang="en-US"/>
              <a:t>•    After anything that can increase hazards, such as rain, vibration, soil movement, or increased load nearby.</a:t>
            </a:r>
          </a:p>
          <a:p>
            <a:pPr eaLnBrk="1" hangingPunct="1"/>
            <a:endParaRPr lang="en-US" b="1"/>
          </a:p>
          <a:p>
            <a:pPr eaLnBrk="1" hangingPunct="1"/>
            <a:r>
              <a:rPr lang="en-US" b="1"/>
              <a:t>If bad air is suspected, the competent person must test the air.</a:t>
            </a:r>
          </a:p>
          <a:p>
            <a:pPr eaLnBrk="1" hangingPunct="1"/>
            <a:r>
              <a:rPr lang="en-US"/>
              <a:t>•</a:t>
            </a:r>
            <a:r>
              <a:rPr lang="en-US" b="1"/>
              <a:t>    </a:t>
            </a:r>
            <a:r>
              <a:rPr lang="en-US"/>
              <a:t>OSHA says the air must have 19.5 to 23.5% oxygen.</a:t>
            </a:r>
          </a:p>
          <a:p>
            <a:pPr eaLnBrk="1" hangingPunct="1"/>
            <a:r>
              <a:rPr lang="en-US"/>
              <a:t>•    Check for substances that can burn or explode — like methane.</a:t>
            </a:r>
          </a:p>
          <a:p>
            <a:pPr eaLnBrk="1" hangingPunct="1"/>
            <a:r>
              <a:rPr lang="en-US"/>
              <a:t>•    Check for toxics like chlorine, carbon monoxide, sewer gases, and  hydrogen sulfide. These toxics can kill.</a:t>
            </a:r>
            <a:r>
              <a:rPr lang="en-US" b="1"/>
              <a:t> </a:t>
            </a:r>
            <a:r>
              <a:rPr lang="en-US"/>
              <a:t>Carbon monoxide has no smell. Hydrogen sulfide smells like rotten eggs.</a:t>
            </a:r>
          </a:p>
          <a:p>
            <a:pPr eaLnBrk="1" hangingPunct="1">
              <a:buFontTx/>
              <a:buChar char="•"/>
            </a:pPr>
            <a:r>
              <a:rPr lang="en-US"/>
              <a:t>The competent person will decide if blowers can keep the air safe.</a:t>
            </a:r>
          </a:p>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10</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3551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a16="http://schemas.microsoft.com/office/drawing/2014/main" id="{C764A993-3B9D-4D76-9EC7-1BC79DC4A52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E30729A-DE2B-4583-844C-11E5284F600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11B8820-E08D-4203-A717-F7B601F7B883}"/>
              </a:ext>
            </a:extLst>
          </p:cNvPr>
          <p:cNvSpPr>
            <a:spLocks noGrp="1" noChangeArrowheads="1"/>
          </p:cNvSpPr>
          <p:nvPr>
            <p:ph type="sldNum" sz="quarter" idx="12"/>
          </p:nvPr>
        </p:nvSpPr>
        <p:spPr>
          <a:ln/>
        </p:spPr>
        <p:txBody>
          <a:bodyPr/>
          <a:lstStyle>
            <a:lvl1pPr>
              <a:defRPr/>
            </a:lvl1pPr>
          </a:lstStyle>
          <a:p>
            <a:pPr>
              <a:defRPr/>
            </a:pPr>
            <a:fld id="{19A02139-E049-4511-9C75-65389EB70538}" type="slidenum">
              <a:rPr lang="en-US" altLang="en-US"/>
              <a:pPr>
                <a:defRPr/>
              </a:pPr>
              <a:t>‹#›</a:t>
            </a:fld>
            <a:endParaRPr lang="en-US" altLang="en-US"/>
          </a:p>
        </p:txBody>
      </p:sp>
    </p:spTree>
    <p:extLst>
      <p:ext uri="{BB962C8B-B14F-4D97-AF65-F5344CB8AC3E}">
        <p14:creationId xmlns:p14="http://schemas.microsoft.com/office/powerpoint/2010/main" val="1938866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FECC3BF-33D3-40CE-9C9E-65C2FEEF139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F4632E2-588C-48ED-8EFC-3C6FD40B680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2D8EA3A-2015-4A80-AE21-A094734461F0}"/>
              </a:ext>
            </a:extLst>
          </p:cNvPr>
          <p:cNvSpPr>
            <a:spLocks noGrp="1" noChangeArrowheads="1"/>
          </p:cNvSpPr>
          <p:nvPr>
            <p:ph type="sldNum" sz="quarter" idx="12"/>
          </p:nvPr>
        </p:nvSpPr>
        <p:spPr>
          <a:ln/>
        </p:spPr>
        <p:txBody>
          <a:bodyPr/>
          <a:lstStyle>
            <a:lvl1pPr>
              <a:defRPr/>
            </a:lvl1pPr>
          </a:lstStyle>
          <a:p>
            <a:pPr>
              <a:defRPr/>
            </a:pPr>
            <a:fld id="{05185048-E9C4-4127-AA91-9C0E73BAF423}" type="slidenum">
              <a:rPr lang="en-US" altLang="en-US"/>
              <a:pPr>
                <a:defRPr/>
              </a:pPr>
              <a:t>‹#›</a:t>
            </a:fld>
            <a:endParaRPr lang="en-US" altLang="en-US"/>
          </a:p>
        </p:txBody>
      </p:sp>
    </p:spTree>
    <p:extLst>
      <p:ext uri="{BB962C8B-B14F-4D97-AF65-F5344CB8AC3E}">
        <p14:creationId xmlns:p14="http://schemas.microsoft.com/office/powerpoint/2010/main" val="265005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B599CDB-5770-4DC0-856B-334511EDE24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2B04773-D37A-45BE-A974-E33BCC3FAEF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CE102F9-EB2E-46E9-9129-80303590F290}"/>
              </a:ext>
            </a:extLst>
          </p:cNvPr>
          <p:cNvSpPr>
            <a:spLocks noGrp="1" noChangeArrowheads="1"/>
          </p:cNvSpPr>
          <p:nvPr>
            <p:ph type="sldNum" sz="quarter" idx="12"/>
          </p:nvPr>
        </p:nvSpPr>
        <p:spPr>
          <a:ln/>
        </p:spPr>
        <p:txBody>
          <a:bodyPr/>
          <a:lstStyle>
            <a:lvl1pPr>
              <a:defRPr/>
            </a:lvl1pPr>
          </a:lstStyle>
          <a:p>
            <a:pPr>
              <a:defRPr/>
            </a:pPr>
            <a:fld id="{C57B7AA6-648E-4FC3-B9D1-B96F82980B69}" type="slidenum">
              <a:rPr lang="en-US" altLang="en-US"/>
              <a:pPr>
                <a:defRPr/>
              </a:pPr>
              <a:t>‹#›</a:t>
            </a:fld>
            <a:endParaRPr lang="en-US" altLang="en-US"/>
          </a:p>
        </p:txBody>
      </p:sp>
    </p:spTree>
    <p:extLst>
      <p:ext uri="{BB962C8B-B14F-4D97-AF65-F5344CB8AC3E}">
        <p14:creationId xmlns:p14="http://schemas.microsoft.com/office/powerpoint/2010/main" val="3632646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C51E4E-FC18-49FF-97A4-7BD31645310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8853EA0-82A7-429D-9D5E-F995E81DB5E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56D0975-2B2E-4B6D-ACEE-164A0E410404}"/>
              </a:ext>
            </a:extLst>
          </p:cNvPr>
          <p:cNvSpPr>
            <a:spLocks noGrp="1" noChangeArrowheads="1"/>
          </p:cNvSpPr>
          <p:nvPr>
            <p:ph type="sldNum" sz="quarter" idx="12"/>
          </p:nvPr>
        </p:nvSpPr>
        <p:spPr>
          <a:ln/>
        </p:spPr>
        <p:txBody>
          <a:bodyPr/>
          <a:lstStyle>
            <a:lvl1pPr>
              <a:defRPr/>
            </a:lvl1pPr>
          </a:lstStyle>
          <a:p>
            <a:pPr>
              <a:defRPr/>
            </a:pPr>
            <a:fld id="{7C82A0D3-C427-4FB0-BA9B-53807FC19400}" type="slidenum">
              <a:rPr lang="en-US" altLang="en-US"/>
              <a:pPr>
                <a:defRPr/>
              </a:pPr>
              <a:t>‹#›</a:t>
            </a:fld>
            <a:endParaRPr lang="en-US" altLang="en-US"/>
          </a:p>
        </p:txBody>
      </p:sp>
    </p:spTree>
    <p:extLst>
      <p:ext uri="{BB962C8B-B14F-4D97-AF65-F5344CB8AC3E}">
        <p14:creationId xmlns:p14="http://schemas.microsoft.com/office/powerpoint/2010/main" val="2205192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a:extLst>
              <a:ext uri="{FF2B5EF4-FFF2-40B4-BE49-F238E27FC236}">
                <a16:creationId xmlns:a16="http://schemas.microsoft.com/office/drawing/2014/main" id="{1566D30E-A0D2-4709-8259-A1C211D8C46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A5FB149-08D2-43E4-B0E4-D4B69021915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16A3FE2-40B3-4D8D-AFCE-DCC9BFF0BD2C}"/>
              </a:ext>
            </a:extLst>
          </p:cNvPr>
          <p:cNvSpPr>
            <a:spLocks noGrp="1" noChangeArrowheads="1"/>
          </p:cNvSpPr>
          <p:nvPr>
            <p:ph type="sldNum" sz="quarter" idx="12"/>
          </p:nvPr>
        </p:nvSpPr>
        <p:spPr>
          <a:ln/>
        </p:spPr>
        <p:txBody>
          <a:bodyPr/>
          <a:lstStyle>
            <a:lvl1pPr>
              <a:defRPr/>
            </a:lvl1pPr>
          </a:lstStyle>
          <a:p>
            <a:pPr>
              <a:defRPr/>
            </a:pPr>
            <a:fld id="{334B67DB-4335-44EE-9E09-C4B2881186E8}" type="slidenum">
              <a:rPr lang="en-US" altLang="en-US"/>
              <a:pPr>
                <a:defRPr/>
              </a:pPr>
              <a:t>‹#›</a:t>
            </a:fld>
            <a:endParaRPr lang="en-US" altLang="en-US"/>
          </a:p>
        </p:txBody>
      </p:sp>
    </p:spTree>
    <p:extLst>
      <p:ext uri="{BB962C8B-B14F-4D97-AF65-F5344CB8AC3E}">
        <p14:creationId xmlns:p14="http://schemas.microsoft.com/office/powerpoint/2010/main" val="2460487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F0EC30F-D0C5-42FC-BAEC-04AA9AC7C6E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4867567-102D-4379-B1AA-BD072E14A4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44EAB73-1CF7-4971-9D56-B4D11EDC5FB4}"/>
              </a:ext>
            </a:extLst>
          </p:cNvPr>
          <p:cNvSpPr>
            <a:spLocks noGrp="1" noChangeArrowheads="1"/>
          </p:cNvSpPr>
          <p:nvPr>
            <p:ph type="sldNum" sz="quarter" idx="12"/>
          </p:nvPr>
        </p:nvSpPr>
        <p:spPr>
          <a:ln/>
        </p:spPr>
        <p:txBody>
          <a:bodyPr/>
          <a:lstStyle>
            <a:lvl1pPr>
              <a:defRPr/>
            </a:lvl1pPr>
          </a:lstStyle>
          <a:p>
            <a:pPr>
              <a:defRPr/>
            </a:pPr>
            <a:fld id="{9ACB78FC-9BFF-40A6-B4C9-CD728F852EE9}" type="slidenum">
              <a:rPr lang="en-US" altLang="en-US"/>
              <a:pPr>
                <a:defRPr/>
              </a:pPr>
              <a:t>‹#›</a:t>
            </a:fld>
            <a:endParaRPr lang="en-US" altLang="en-US"/>
          </a:p>
        </p:txBody>
      </p:sp>
    </p:spTree>
    <p:extLst>
      <p:ext uri="{BB962C8B-B14F-4D97-AF65-F5344CB8AC3E}">
        <p14:creationId xmlns:p14="http://schemas.microsoft.com/office/powerpoint/2010/main" val="4058388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9"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EBCFC47-2719-4B0D-9043-04F201ABA5E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84ACFFB0-5E4B-46B6-A114-820A5649409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C2C5C69-1723-4176-9B90-79A8861C8E2A}"/>
              </a:ext>
            </a:extLst>
          </p:cNvPr>
          <p:cNvSpPr>
            <a:spLocks noGrp="1" noChangeArrowheads="1"/>
          </p:cNvSpPr>
          <p:nvPr>
            <p:ph type="sldNum" sz="quarter" idx="12"/>
          </p:nvPr>
        </p:nvSpPr>
        <p:spPr>
          <a:ln/>
        </p:spPr>
        <p:txBody>
          <a:bodyPr/>
          <a:lstStyle>
            <a:lvl1pPr>
              <a:defRPr/>
            </a:lvl1pPr>
          </a:lstStyle>
          <a:p>
            <a:pPr>
              <a:defRPr/>
            </a:pPr>
            <a:fld id="{BA6B9A22-76B5-4A9D-8F9A-410DD0C3D6AF}" type="slidenum">
              <a:rPr lang="en-US" altLang="en-US"/>
              <a:pPr>
                <a:defRPr/>
              </a:pPr>
              <a:t>‹#›</a:t>
            </a:fld>
            <a:endParaRPr lang="en-US" altLang="en-US"/>
          </a:p>
        </p:txBody>
      </p:sp>
    </p:spTree>
    <p:extLst>
      <p:ext uri="{BB962C8B-B14F-4D97-AF65-F5344CB8AC3E}">
        <p14:creationId xmlns:p14="http://schemas.microsoft.com/office/powerpoint/2010/main" val="2633682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EDFD0C9-0762-4BB8-A2A2-F099FF6AA18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BCB49104-A2C0-4171-9194-3C2D0448FA5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22D5C741-02F8-4F41-BBDB-24D969BD7098}"/>
              </a:ext>
            </a:extLst>
          </p:cNvPr>
          <p:cNvSpPr>
            <a:spLocks noGrp="1" noChangeArrowheads="1"/>
          </p:cNvSpPr>
          <p:nvPr>
            <p:ph type="sldNum" sz="quarter" idx="12"/>
          </p:nvPr>
        </p:nvSpPr>
        <p:spPr>
          <a:ln/>
        </p:spPr>
        <p:txBody>
          <a:bodyPr/>
          <a:lstStyle>
            <a:lvl1pPr>
              <a:defRPr/>
            </a:lvl1pPr>
          </a:lstStyle>
          <a:p>
            <a:pPr>
              <a:defRPr/>
            </a:pPr>
            <a:fld id="{D29B4C89-7135-4EDE-A535-75B05D1F0D39}" type="slidenum">
              <a:rPr lang="en-US" altLang="en-US"/>
              <a:pPr>
                <a:defRPr/>
              </a:pPr>
              <a:t>‹#›</a:t>
            </a:fld>
            <a:endParaRPr lang="en-US" altLang="en-US"/>
          </a:p>
        </p:txBody>
      </p:sp>
    </p:spTree>
    <p:extLst>
      <p:ext uri="{BB962C8B-B14F-4D97-AF65-F5344CB8AC3E}">
        <p14:creationId xmlns:p14="http://schemas.microsoft.com/office/powerpoint/2010/main" val="136514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76B8B4B-D286-4F80-BE09-AF575218B7F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7B80A512-0F4A-4A69-A861-075731962B7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3619C6FD-AF66-4C31-9A16-B703B0991792}"/>
              </a:ext>
            </a:extLst>
          </p:cNvPr>
          <p:cNvSpPr>
            <a:spLocks noGrp="1" noChangeArrowheads="1"/>
          </p:cNvSpPr>
          <p:nvPr>
            <p:ph type="sldNum" sz="quarter" idx="12"/>
          </p:nvPr>
        </p:nvSpPr>
        <p:spPr>
          <a:ln/>
        </p:spPr>
        <p:txBody>
          <a:bodyPr/>
          <a:lstStyle>
            <a:lvl1pPr>
              <a:defRPr/>
            </a:lvl1pPr>
          </a:lstStyle>
          <a:p>
            <a:pPr>
              <a:defRPr/>
            </a:pPr>
            <a:fld id="{A17285FE-B10B-417F-A1CF-E46897E2C023}" type="slidenum">
              <a:rPr lang="en-US" altLang="en-US"/>
              <a:pPr>
                <a:defRPr/>
              </a:pPr>
              <a:t>‹#›</a:t>
            </a:fld>
            <a:endParaRPr lang="en-US" altLang="en-US"/>
          </a:p>
        </p:txBody>
      </p:sp>
    </p:spTree>
    <p:extLst>
      <p:ext uri="{BB962C8B-B14F-4D97-AF65-F5344CB8AC3E}">
        <p14:creationId xmlns:p14="http://schemas.microsoft.com/office/powerpoint/2010/main" val="4217096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55DE6BDD-68BE-4AE3-AAFD-AC83ED2B348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A1EE86A-9884-4A11-8512-8BDF9029495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56025CF-D04B-403E-9B03-F81E77FEEE80}"/>
              </a:ext>
            </a:extLst>
          </p:cNvPr>
          <p:cNvSpPr>
            <a:spLocks noGrp="1" noChangeArrowheads="1"/>
          </p:cNvSpPr>
          <p:nvPr>
            <p:ph type="sldNum" sz="quarter" idx="12"/>
          </p:nvPr>
        </p:nvSpPr>
        <p:spPr>
          <a:ln/>
        </p:spPr>
        <p:txBody>
          <a:bodyPr/>
          <a:lstStyle>
            <a:lvl1pPr>
              <a:defRPr/>
            </a:lvl1pPr>
          </a:lstStyle>
          <a:p>
            <a:pPr>
              <a:defRPr/>
            </a:pPr>
            <a:fld id="{F272FB11-09BB-44B0-8C7D-67A677E5D95F}" type="slidenum">
              <a:rPr lang="en-US" altLang="en-US"/>
              <a:pPr>
                <a:defRPr/>
              </a:pPr>
              <a:t>‹#›</a:t>
            </a:fld>
            <a:endParaRPr lang="en-US" altLang="en-US"/>
          </a:p>
        </p:txBody>
      </p:sp>
    </p:spTree>
    <p:extLst>
      <p:ext uri="{BB962C8B-B14F-4D97-AF65-F5344CB8AC3E}">
        <p14:creationId xmlns:p14="http://schemas.microsoft.com/office/powerpoint/2010/main" val="4010032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987427"/>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9C8B1EAC-3AF8-45B2-A334-01BEBF68507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F059915-CE93-4384-9E07-E9A0436718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6B3C6E2-4297-425E-9374-86750040731F}"/>
              </a:ext>
            </a:extLst>
          </p:cNvPr>
          <p:cNvSpPr>
            <a:spLocks noGrp="1" noChangeArrowheads="1"/>
          </p:cNvSpPr>
          <p:nvPr>
            <p:ph type="sldNum" sz="quarter" idx="12"/>
          </p:nvPr>
        </p:nvSpPr>
        <p:spPr>
          <a:ln/>
        </p:spPr>
        <p:txBody>
          <a:bodyPr/>
          <a:lstStyle>
            <a:lvl1pPr>
              <a:defRPr/>
            </a:lvl1pPr>
          </a:lstStyle>
          <a:p>
            <a:pPr>
              <a:defRPr/>
            </a:pPr>
            <a:fld id="{1755B23B-3A8B-4B9B-9169-B14D35959DA3}" type="slidenum">
              <a:rPr lang="en-US" altLang="en-US"/>
              <a:pPr>
                <a:defRPr/>
              </a:pPr>
              <a:t>‹#›</a:t>
            </a:fld>
            <a:endParaRPr lang="en-US" altLang="en-US"/>
          </a:p>
        </p:txBody>
      </p:sp>
    </p:spTree>
    <p:extLst>
      <p:ext uri="{BB962C8B-B14F-4D97-AF65-F5344CB8AC3E}">
        <p14:creationId xmlns:p14="http://schemas.microsoft.com/office/powerpoint/2010/main" val="2204698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5000">
              <a:schemeClr val="accent1">
                <a:lumMod val="90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E4F9B37-360E-4CA4-904A-A4F2E7F32349}"/>
              </a:ext>
            </a:extLst>
          </p:cNvPr>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FF6DE60-163E-4AF8-890B-B41352E1E521}"/>
              </a:ext>
            </a:extLst>
          </p:cNvPr>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A5B39CD-F7C7-42CF-AD87-D7C6F7BDA43B}"/>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50"/>
            </a:lvl1pPr>
          </a:lstStyle>
          <a:p>
            <a:pPr>
              <a:defRPr/>
            </a:pPr>
            <a:endParaRPr lang="en-US" altLang="en-US"/>
          </a:p>
        </p:txBody>
      </p:sp>
      <p:sp>
        <p:nvSpPr>
          <p:cNvPr id="1029" name="Rectangle 5">
            <a:extLst>
              <a:ext uri="{FF2B5EF4-FFF2-40B4-BE49-F238E27FC236}">
                <a16:creationId xmlns:a16="http://schemas.microsoft.com/office/drawing/2014/main" id="{27A985D1-DF29-4BB7-9AC5-9A4AD7457EB1}"/>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50"/>
            </a:lvl1pPr>
          </a:lstStyle>
          <a:p>
            <a:pPr>
              <a:defRPr/>
            </a:pPr>
            <a:endParaRPr lang="en-US" altLang="en-US"/>
          </a:p>
        </p:txBody>
      </p:sp>
      <p:sp>
        <p:nvSpPr>
          <p:cNvPr id="1030" name="Rectangle 6">
            <a:extLst>
              <a:ext uri="{FF2B5EF4-FFF2-40B4-BE49-F238E27FC236}">
                <a16:creationId xmlns:a16="http://schemas.microsoft.com/office/drawing/2014/main" id="{EF75BC32-E0F8-4912-95A8-CD79B4396578}"/>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a:defRPr/>
            </a:pPr>
            <a:fld id="{0A8C5264-945D-4FD7-82C1-28DA4BCA2253}" type="slidenum">
              <a:rPr lang="en-US" altLang="en-US"/>
              <a:pPr>
                <a:defRPr/>
              </a:pPr>
              <a:t>‹#›</a:t>
            </a:fld>
            <a:endParaRPr lang="en-US" altLang="en-US"/>
          </a:p>
        </p:txBody>
      </p:sp>
    </p:spTree>
    <p:extLst>
      <p:ext uri="{BB962C8B-B14F-4D97-AF65-F5344CB8AC3E}">
        <p14:creationId xmlns:p14="http://schemas.microsoft.com/office/powerpoint/2010/main" val="11418208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50.xml.rels><?xml version="1.0" encoding="UTF-8" standalone="yes"?>
<Relationships xmlns="http://schemas.openxmlformats.org/package/2006/relationships"><Relationship Id="rId3" Type="http://schemas.openxmlformats.org/officeDocument/2006/relationships/hyperlink" Target="http://www.osha.gov/as/opa/worker/employer-responsibility.html" TargetMode="External"/><Relationship Id="rId7" Type="http://schemas.openxmlformats.org/officeDocument/2006/relationships/hyperlink" Target="https://www.osha.gov/" TargetMode="Externa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hyperlink" Target="https://www.osha.gov/contactus/bystate" TargetMode="External"/><Relationship Id="rId5" Type="http://schemas.openxmlformats.org/officeDocument/2006/relationships/hyperlink" Target="https://www.osha.gov/consultation" TargetMode="External"/><Relationship Id="rId4" Type="http://schemas.openxmlformats.org/officeDocument/2006/relationships/hyperlink" Target="https://www.osha.gov/workers"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F4AFD6-2DBD-4BB2-9C81-1D6BB8F395FF}"/>
              </a:ext>
            </a:extLst>
          </p:cNvPr>
          <p:cNvSpPr>
            <a:spLocks noGrp="1"/>
          </p:cNvSpPr>
          <p:nvPr>
            <p:ph type="sldNum" sz="quarter" idx="12"/>
          </p:nvPr>
        </p:nvSpPr>
        <p:spPr/>
        <p:txBody>
          <a:bodyPr/>
          <a:lstStyle/>
          <a:p>
            <a:pPr defTabSz="685800" fontAlgn="auto">
              <a:spcBef>
                <a:spcPts val="0"/>
              </a:spcBef>
              <a:spcAft>
                <a:spcPts val="0"/>
              </a:spcAft>
              <a:defRPr/>
            </a:pPr>
            <a:fld id="{A17285FE-B10B-417F-A1CF-E46897E2C023}" type="slidenum">
              <a:rPr lang="en-US" altLang="en-US">
                <a:solidFill>
                  <a:srgbClr val="000000"/>
                </a:solidFill>
                <a:latin typeface="Arial"/>
              </a:rPr>
              <a:pPr defTabSz="685800" fontAlgn="auto">
                <a:spcBef>
                  <a:spcPts val="0"/>
                </a:spcBef>
                <a:spcAft>
                  <a:spcPts val="0"/>
                </a:spcAft>
                <a:defRPr/>
              </a:pPr>
              <a:t>1</a:t>
            </a:fld>
            <a:endParaRPr lang="en-US" altLang="en-US">
              <a:solidFill>
                <a:srgbClr val="000000"/>
              </a:solidFill>
              <a:latin typeface="Arial"/>
            </a:endParaRPr>
          </a:p>
        </p:txBody>
      </p:sp>
      <p:sp>
        <p:nvSpPr>
          <p:cNvPr id="4" name="TextBox 3">
            <a:extLst>
              <a:ext uri="{FF2B5EF4-FFF2-40B4-BE49-F238E27FC236}">
                <a16:creationId xmlns:a16="http://schemas.microsoft.com/office/drawing/2014/main" id="{1AC082F0-E8B1-4F3B-8D54-466526042C51}"/>
              </a:ext>
            </a:extLst>
          </p:cNvPr>
          <p:cNvSpPr txBox="1"/>
          <p:nvPr/>
        </p:nvSpPr>
        <p:spPr>
          <a:xfrm>
            <a:off x="1943100" y="2971800"/>
            <a:ext cx="5257800" cy="3600986"/>
          </a:xfrm>
          <a:prstGeom prst="rect">
            <a:avLst/>
          </a:prstGeom>
          <a:noFill/>
        </p:spPr>
        <p:txBody>
          <a:bodyPr wrap="square" lIns="91440" tIns="45720" rIns="91440" bIns="45720" anchor="t">
            <a:spAutoFit/>
          </a:bodyPr>
          <a:lstStyle/>
          <a:p>
            <a:pPr algn="ctr" defTabSz="342900">
              <a:defRPr/>
            </a:pPr>
            <a:r>
              <a:rPr lang="en-US" sz="4800" b="1">
                <a:solidFill>
                  <a:prstClr val="black"/>
                </a:solidFill>
                <a:latin typeface="Calibri" panose="020F0502020204030204"/>
              </a:rPr>
              <a:t>1926 Construction</a:t>
            </a:r>
          </a:p>
          <a:p>
            <a:pPr algn="ctr" defTabSz="342900">
              <a:defRPr/>
            </a:pPr>
            <a:r>
              <a:rPr lang="en-US" sz="4800" b="1">
                <a:latin typeface="Calibri" panose="020F0502020204030204"/>
                <a:cs typeface="Calibri"/>
              </a:rPr>
              <a:t>Focus Four</a:t>
            </a:r>
            <a:endParaRPr lang="en-US" sz="4800" b="1">
              <a:latin typeface="Calibri" panose="020F0502020204030204"/>
            </a:endParaRPr>
          </a:p>
          <a:p>
            <a:pPr algn="ctr" defTabSz="342900">
              <a:defRPr/>
            </a:pPr>
            <a:r>
              <a:rPr lang="en-US" sz="4800" b="1">
                <a:solidFill>
                  <a:prstClr val="black"/>
                </a:solidFill>
                <a:latin typeface="Calibri" panose="020F0502020204030204"/>
              </a:rPr>
              <a:t>Caught In/Between Hazards</a:t>
            </a:r>
          </a:p>
          <a:p>
            <a:pPr algn="ctr" defTabSz="257175" eaLnBrk="1" fontAlgn="auto" hangingPunct="1">
              <a:spcBef>
                <a:spcPts val="0"/>
              </a:spcBef>
              <a:spcAft>
                <a:spcPts val="0"/>
              </a:spcAft>
              <a:defRPr/>
            </a:pPr>
            <a:endParaRPr lang="en-US" sz="3600" b="1">
              <a:solidFill>
                <a:prstClr val="black"/>
              </a:solidFill>
              <a:latin typeface="Calibri" panose="020F0502020204030204"/>
            </a:endParaRPr>
          </a:p>
        </p:txBody>
      </p:sp>
      <p:pic>
        <p:nvPicPr>
          <p:cNvPr id="5" name="Picture 4">
            <a:extLst>
              <a:ext uri="{FF2B5EF4-FFF2-40B4-BE49-F238E27FC236}">
                <a16:creationId xmlns:a16="http://schemas.microsoft.com/office/drawing/2014/main" id="{6CB2D6AE-FFA7-45A6-B43F-79BD9E4DB521}"/>
              </a:ext>
            </a:extLst>
          </p:cNvPr>
          <p:cNvPicPr>
            <a:picLocks noChangeAspect="1"/>
          </p:cNvPicPr>
          <p:nvPr/>
        </p:nvPicPr>
        <p:blipFill>
          <a:blip r:embed="rId2"/>
          <a:stretch>
            <a:fillRect/>
          </a:stretch>
        </p:blipFill>
        <p:spPr>
          <a:xfrm>
            <a:off x="2981575" y="1355987"/>
            <a:ext cx="3180850" cy="934236"/>
          </a:xfrm>
          <a:prstGeom prst="rect">
            <a:avLst/>
          </a:prstGeom>
        </p:spPr>
      </p:pic>
    </p:spTree>
    <p:extLst>
      <p:ext uri="{BB962C8B-B14F-4D97-AF65-F5344CB8AC3E}">
        <p14:creationId xmlns:p14="http://schemas.microsoft.com/office/powerpoint/2010/main" val="656047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10</a:t>
            </a:fld>
            <a:endParaRPr lang="en-US" altLang="en-US">
              <a:solidFill>
                <a:srgbClr val="000000"/>
              </a:solidFill>
            </a:endParaRPr>
          </a:p>
        </p:txBody>
      </p:sp>
      <p:sp>
        <p:nvSpPr>
          <p:cNvPr id="5" name="TextBox 4">
            <a:extLst>
              <a:ext uri="{FF2B5EF4-FFF2-40B4-BE49-F238E27FC236}">
                <a16:creationId xmlns:a16="http://schemas.microsoft.com/office/drawing/2014/main" id="{FDF1CA0A-AFE0-4E0B-8158-CE5E6E0CE9C1}"/>
              </a:ext>
            </a:extLst>
          </p:cNvPr>
          <p:cNvSpPr txBox="1"/>
          <p:nvPr/>
        </p:nvSpPr>
        <p:spPr>
          <a:xfrm>
            <a:off x="884538" y="607296"/>
            <a:ext cx="7391399" cy="584775"/>
          </a:xfrm>
          <a:prstGeom prst="rect">
            <a:avLst/>
          </a:prstGeom>
          <a:noFill/>
        </p:spPr>
        <p:txBody>
          <a:bodyPr wrap="square">
            <a:sp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200">
                <a:latin typeface="Franklin Gothic Heavy" pitchFamily="34" charset="0"/>
                <a:ea typeface="+mj-ea"/>
                <a:cs typeface="+mj-cs"/>
              </a:rPr>
              <a:t>Additional Employer Responsibilities </a:t>
            </a:r>
          </a:p>
        </p:txBody>
      </p:sp>
      <p:pic>
        <p:nvPicPr>
          <p:cNvPr id="6" name="Picture 5">
            <a:extLst>
              <a:ext uri="{FF2B5EF4-FFF2-40B4-BE49-F238E27FC236}">
                <a16:creationId xmlns:a16="http://schemas.microsoft.com/office/drawing/2014/main" id="{F3CDDB06-E1DF-488D-8F6D-59E24B72A546}"/>
              </a:ext>
            </a:extLst>
          </p:cNvPr>
          <p:cNvPicPr>
            <a:picLocks noChangeAspect="1" noChangeArrowheads="1"/>
          </p:cNvPicPr>
          <p:nvPr/>
        </p:nvPicPr>
        <p:blipFill>
          <a:blip r:embed="rId3" cstate="print"/>
          <a:srcRect t="14423" b="21475"/>
          <a:stretch>
            <a:fillRect/>
          </a:stretch>
        </p:blipFill>
        <p:spPr bwMode="auto">
          <a:xfrm rot="5400000">
            <a:off x="5155223" y="2106725"/>
            <a:ext cx="4191000" cy="3223846"/>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4C69C70-5B6A-4123-97C9-AF169A3BDE89}"/>
              </a:ext>
            </a:extLst>
          </p:cNvPr>
          <p:cNvSpPr txBox="1"/>
          <p:nvPr/>
        </p:nvSpPr>
        <p:spPr>
          <a:xfrm>
            <a:off x="281354" y="1326189"/>
            <a:ext cx="5128846" cy="1279581"/>
          </a:xfrm>
          <a:prstGeom prst="rect">
            <a:avLst/>
          </a:prstGeom>
          <a:noFill/>
        </p:spPr>
        <p:txBody>
          <a:bodyPr wrap="square">
            <a:spAutoFit/>
          </a:bodyPr>
          <a:lstStyle/>
          <a:p>
            <a:pPr marL="347663" indent="-347663">
              <a:lnSpc>
                <a:spcPct val="110000"/>
              </a:lnSpc>
              <a:spcBef>
                <a:spcPts val="0"/>
              </a:spcBef>
              <a:spcAft>
                <a:spcPts val="1200"/>
              </a:spcAft>
              <a:buFont typeface="Arial" panose="020B0604020202020204" pitchFamily="34" charset="0"/>
              <a:buChar char="•"/>
            </a:pPr>
            <a:r>
              <a:rPr lang="en-US" sz="2400"/>
              <a:t>Provide cave-in protection for trenches 5 feet or deeper</a:t>
            </a:r>
            <a:r>
              <a:rPr lang="en-US" sz="2400">
                <a:cs typeface="Arial" charset="0"/>
              </a:rPr>
              <a:t>, unless they are in solid rock</a:t>
            </a:r>
            <a:endParaRPr lang="en-US" sz="1400"/>
          </a:p>
        </p:txBody>
      </p:sp>
      <p:sp>
        <p:nvSpPr>
          <p:cNvPr id="10" name="TextBox 9">
            <a:extLst>
              <a:ext uri="{FF2B5EF4-FFF2-40B4-BE49-F238E27FC236}">
                <a16:creationId xmlns:a16="http://schemas.microsoft.com/office/drawing/2014/main" id="{7B0B0FF9-A2EB-41E6-A66D-8459DC972DE8}"/>
              </a:ext>
            </a:extLst>
          </p:cNvPr>
          <p:cNvSpPr txBox="1"/>
          <p:nvPr/>
        </p:nvSpPr>
        <p:spPr>
          <a:xfrm>
            <a:off x="277235" y="2725815"/>
            <a:ext cx="4627604" cy="1279581"/>
          </a:xfrm>
          <a:prstGeom prst="rect">
            <a:avLst/>
          </a:prstGeom>
          <a:noFill/>
        </p:spPr>
        <p:txBody>
          <a:bodyPr wrap="square">
            <a:spAutoFit/>
          </a:bodyPr>
          <a:lstStyle/>
          <a:p>
            <a:pPr marL="285750" indent="-285750" eaLnBrk="1" hangingPunct="1">
              <a:lnSpc>
                <a:spcPct val="110000"/>
              </a:lnSpc>
              <a:spcBef>
                <a:spcPts val="0"/>
              </a:spcBef>
              <a:spcAft>
                <a:spcPts val="1200"/>
              </a:spcAft>
              <a:buFont typeface="Arial" panose="020B0604020202020204" pitchFamily="34" charset="0"/>
              <a:buChar char="•"/>
            </a:pPr>
            <a:r>
              <a:rPr lang="en-US" sz="2400"/>
              <a:t>The competent person must inspect the trench before each shift and OK workers to enter</a:t>
            </a:r>
            <a:endParaRPr lang="en-US" sz="1400"/>
          </a:p>
        </p:txBody>
      </p:sp>
      <p:sp>
        <p:nvSpPr>
          <p:cNvPr id="12" name="TextBox 11">
            <a:extLst>
              <a:ext uri="{FF2B5EF4-FFF2-40B4-BE49-F238E27FC236}">
                <a16:creationId xmlns:a16="http://schemas.microsoft.com/office/drawing/2014/main" id="{EDF70079-0561-4436-952D-793C253B3250}"/>
              </a:ext>
            </a:extLst>
          </p:cNvPr>
          <p:cNvSpPr txBox="1"/>
          <p:nvPr/>
        </p:nvSpPr>
        <p:spPr>
          <a:xfrm>
            <a:off x="277235" y="4112838"/>
            <a:ext cx="4627604" cy="1279581"/>
          </a:xfrm>
          <a:prstGeom prst="rect">
            <a:avLst/>
          </a:prstGeom>
          <a:noFill/>
        </p:spPr>
        <p:txBody>
          <a:bodyPr wrap="square">
            <a:spAutoFit/>
          </a:bodyPr>
          <a:lstStyle/>
          <a:p>
            <a:pPr marL="285750" indent="-285750">
              <a:lnSpc>
                <a:spcPct val="110000"/>
              </a:lnSpc>
              <a:spcBef>
                <a:spcPts val="0"/>
              </a:spcBef>
              <a:spcAft>
                <a:spcPts val="1200"/>
              </a:spcAft>
              <a:buFont typeface="Arial" panose="020B0604020202020204" pitchFamily="34" charset="0"/>
              <a:buChar char="•"/>
            </a:pPr>
            <a:r>
              <a:rPr lang="en-US" sz="2400"/>
              <a:t>Provide a way of escape/egress, a ramp or ladder within 25’</a:t>
            </a:r>
          </a:p>
        </p:txBody>
      </p:sp>
      <p:sp>
        <p:nvSpPr>
          <p:cNvPr id="14" name="TextBox 13">
            <a:extLst>
              <a:ext uri="{FF2B5EF4-FFF2-40B4-BE49-F238E27FC236}">
                <a16:creationId xmlns:a16="http://schemas.microsoft.com/office/drawing/2014/main" id="{94AC5601-B1C7-4314-A4CF-F5D8FEBE5411}"/>
              </a:ext>
            </a:extLst>
          </p:cNvPr>
          <p:cNvSpPr txBox="1"/>
          <p:nvPr/>
        </p:nvSpPr>
        <p:spPr>
          <a:xfrm>
            <a:off x="277235" y="5478579"/>
            <a:ext cx="4627604" cy="1279581"/>
          </a:xfrm>
          <a:prstGeom prst="rect">
            <a:avLst/>
          </a:prstGeom>
          <a:noFill/>
        </p:spPr>
        <p:txBody>
          <a:bodyPr wrap="square">
            <a:spAutoFit/>
          </a:bodyPr>
          <a:lstStyle/>
          <a:p>
            <a:pPr marL="285750" indent="-285750" eaLnBrk="1" hangingPunct="1">
              <a:lnSpc>
                <a:spcPct val="110000"/>
              </a:lnSpc>
              <a:spcBef>
                <a:spcPts val="0"/>
              </a:spcBef>
              <a:spcAft>
                <a:spcPts val="1200"/>
              </a:spcAft>
              <a:buFont typeface="Arial" panose="020B0604020202020204" pitchFamily="34" charset="0"/>
              <a:buChar char="•"/>
            </a:pPr>
            <a:r>
              <a:rPr lang="en-US" sz="2400"/>
              <a:t>Equipment, like water pumps and ventilators, must be in good condition</a:t>
            </a:r>
            <a:endParaRPr lang="en-US" sz="1400"/>
          </a:p>
        </p:txBody>
      </p:sp>
      <p:sp>
        <p:nvSpPr>
          <p:cNvPr id="11" name="Title 1">
            <a:extLst>
              <a:ext uri="{FF2B5EF4-FFF2-40B4-BE49-F238E27FC236}">
                <a16:creationId xmlns:a16="http://schemas.microsoft.com/office/drawing/2014/main" id="{91C8F8DC-A04D-48CA-A533-36D8AC968B25}"/>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223192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11</a:t>
            </a:fld>
            <a:endParaRPr lang="en-US" altLang="en-US">
              <a:solidFill>
                <a:srgbClr val="000000"/>
              </a:solidFill>
            </a:endParaRPr>
          </a:p>
        </p:txBody>
      </p:sp>
      <p:sp>
        <p:nvSpPr>
          <p:cNvPr id="4" name="AutoShape 2">
            <a:extLst>
              <a:ext uri="{FF2B5EF4-FFF2-40B4-BE49-F238E27FC236}">
                <a16:creationId xmlns:a16="http://schemas.microsoft.com/office/drawing/2014/main" id="{B812F858-6CFB-4A8B-93F2-70BC28C144EC}"/>
              </a:ext>
            </a:extLst>
          </p:cNvPr>
          <p:cNvSpPr txBox="1">
            <a:spLocks noChangeArrowheads="1"/>
          </p:cNvSpPr>
          <p:nvPr/>
        </p:nvSpPr>
        <p:spPr>
          <a:xfrm>
            <a:off x="533400" y="838200"/>
            <a:ext cx="8153400" cy="990600"/>
          </a:xfrm>
          <a:prstGeom prst="rect">
            <a:avLst/>
          </a:prstGeom>
        </p:spPr>
        <p:txBody>
          <a:bodyP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600">
                <a:latin typeface="Franklin Gothic Heavy" pitchFamily="34" charset="0"/>
                <a:ea typeface="+mj-ea"/>
                <a:cs typeface="+mj-cs"/>
              </a:rPr>
              <a:t>There are Four Methods to Support a Trench</a:t>
            </a:r>
          </a:p>
        </p:txBody>
      </p:sp>
      <p:sp>
        <p:nvSpPr>
          <p:cNvPr id="6" name="TextBox 5">
            <a:extLst>
              <a:ext uri="{FF2B5EF4-FFF2-40B4-BE49-F238E27FC236}">
                <a16:creationId xmlns:a16="http://schemas.microsoft.com/office/drawing/2014/main" id="{ED2F786E-CE7B-421C-8FCE-3908AB87F941}"/>
              </a:ext>
            </a:extLst>
          </p:cNvPr>
          <p:cNvSpPr txBox="1"/>
          <p:nvPr/>
        </p:nvSpPr>
        <p:spPr>
          <a:xfrm>
            <a:off x="533400" y="2273867"/>
            <a:ext cx="4578178" cy="461665"/>
          </a:xfrm>
          <a:prstGeom prst="rect">
            <a:avLst/>
          </a:prstGeom>
          <a:noFill/>
        </p:spPr>
        <p:txBody>
          <a:bodyPr wrap="square">
            <a:spAutoFit/>
          </a:bodyPr>
          <a:lstStyle/>
          <a:p>
            <a:pPr marL="285750" indent="-285750" eaLnBrk="1" hangingPunct="1">
              <a:buFont typeface="Arial" panose="020B0604020202020204" pitchFamily="34" charset="0"/>
              <a:buChar char="•"/>
            </a:pPr>
            <a:r>
              <a:rPr lang="en-US" sz="2400">
                <a:cs typeface="Arial" charset="0"/>
              </a:rPr>
              <a:t>Sloping</a:t>
            </a:r>
          </a:p>
        </p:txBody>
      </p:sp>
      <p:sp>
        <p:nvSpPr>
          <p:cNvPr id="8" name="TextBox 7">
            <a:extLst>
              <a:ext uri="{FF2B5EF4-FFF2-40B4-BE49-F238E27FC236}">
                <a16:creationId xmlns:a16="http://schemas.microsoft.com/office/drawing/2014/main" id="{F767251D-8674-437D-A033-B7CAAB65E0F5}"/>
              </a:ext>
            </a:extLst>
          </p:cNvPr>
          <p:cNvSpPr txBox="1"/>
          <p:nvPr/>
        </p:nvSpPr>
        <p:spPr>
          <a:xfrm>
            <a:off x="533400" y="3088505"/>
            <a:ext cx="4578178" cy="461665"/>
          </a:xfrm>
          <a:prstGeom prst="rect">
            <a:avLst/>
          </a:prstGeom>
          <a:noFill/>
        </p:spPr>
        <p:txBody>
          <a:bodyPr wrap="square">
            <a:spAutoFit/>
          </a:bodyPr>
          <a:lstStyle/>
          <a:p>
            <a:pPr marL="285750" indent="-285750" eaLnBrk="1" hangingPunct="1">
              <a:buFont typeface="Arial" panose="020B0604020202020204" pitchFamily="34" charset="0"/>
              <a:buChar char="•"/>
            </a:pPr>
            <a:r>
              <a:rPr lang="en-US" sz="2400">
                <a:cs typeface="Arial" charset="0"/>
              </a:rPr>
              <a:t>Benching</a:t>
            </a:r>
          </a:p>
        </p:txBody>
      </p:sp>
      <p:sp>
        <p:nvSpPr>
          <p:cNvPr id="10" name="TextBox 9">
            <a:extLst>
              <a:ext uri="{FF2B5EF4-FFF2-40B4-BE49-F238E27FC236}">
                <a16:creationId xmlns:a16="http://schemas.microsoft.com/office/drawing/2014/main" id="{3B208BB3-B8CD-46B5-AEF3-F8546F84F920}"/>
              </a:ext>
            </a:extLst>
          </p:cNvPr>
          <p:cNvSpPr txBox="1"/>
          <p:nvPr/>
        </p:nvSpPr>
        <p:spPr>
          <a:xfrm>
            <a:off x="558114" y="3942093"/>
            <a:ext cx="4578178" cy="461665"/>
          </a:xfrm>
          <a:prstGeom prst="rect">
            <a:avLst/>
          </a:prstGeom>
          <a:noFill/>
        </p:spPr>
        <p:txBody>
          <a:bodyPr wrap="square">
            <a:spAutoFit/>
          </a:bodyPr>
          <a:lstStyle/>
          <a:p>
            <a:pPr marL="342900" indent="-342900">
              <a:buFont typeface="Arial" panose="020B0604020202020204" pitchFamily="34" charset="0"/>
              <a:buChar char="•"/>
            </a:pPr>
            <a:r>
              <a:rPr lang="en-US" sz="2400">
                <a:cs typeface="Arial" charset="0"/>
              </a:rPr>
              <a:t>Shoring</a:t>
            </a:r>
            <a:endParaRPr lang="en-US" sz="2400"/>
          </a:p>
        </p:txBody>
      </p:sp>
      <p:sp>
        <p:nvSpPr>
          <p:cNvPr id="12" name="TextBox 11">
            <a:extLst>
              <a:ext uri="{FF2B5EF4-FFF2-40B4-BE49-F238E27FC236}">
                <a16:creationId xmlns:a16="http://schemas.microsoft.com/office/drawing/2014/main" id="{BA6FCF56-DFF0-4421-8C8B-293967F8B682}"/>
              </a:ext>
            </a:extLst>
          </p:cNvPr>
          <p:cNvSpPr txBox="1"/>
          <p:nvPr/>
        </p:nvSpPr>
        <p:spPr>
          <a:xfrm>
            <a:off x="558114" y="4830290"/>
            <a:ext cx="4578178" cy="461665"/>
          </a:xfrm>
          <a:prstGeom prst="rect">
            <a:avLst/>
          </a:prstGeom>
          <a:noFill/>
        </p:spPr>
        <p:txBody>
          <a:bodyPr wrap="square">
            <a:spAutoFit/>
          </a:bodyPr>
          <a:lstStyle/>
          <a:p>
            <a:pPr marL="342900" indent="-342900" eaLnBrk="1" hangingPunct="1">
              <a:buFont typeface="Arial" panose="020B0604020202020204" pitchFamily="34" charset="0"/>
              <a:buChar char="•"/>
            </a:pPr>
            <a:r>
              <a:rPr lang="en-US" sz="2400">
                <a:cs typeface="Arial" charset="0"/>
              </a:rPr>
              <a:t>Shielding</a:t>
            </a:r>
            <a:endParaRPr lang="en-US" sz="2400"/>
          </a:p>
        </p:txBody>
      </p:sp>
      <p:pic>
        <p:nvPicPr>
          <p:cNvPr id="13" name="Picture 12" descr="Pipe lay in box">
            <a:extLst>
              <a:ext uri="{FF2B5EF4-FFF2-40B4-BE49-F238E27FC236}">
                <a16:creationId xmlns:a16="http://schemas.microsoft.com/office/drawing/2014/main" id="{5BF8B36B-7513-4103-A4BB-1B2C6265FF25}"/>
              </a:ext>
            </a:extLst>
          </p:cNvPr>
          <p:cNvPicPr>
            <a:picLocks noChangeAspect="1" noChangeArrowheads="1"/>
          </p:cNvPicPr>
          <p:nvPr/>
        </p:nvPicPr>
        <p:blipFill>
          <a:blip r:embed="rId3" cstate="print"/>
          <a:srcRect/>
          <a:stretch>
            <a:fillRect/>
          </a:stretch>
        </p:blipFill>
        <p:spPr bwMode="auto">
          <a:xfrm>
            <a:off x="3505200" y="1828800"/>
            <a:ext cx="5105400" cy="3829050"/>
          </a:xfrm>
          <a:prstGeom prst="rect">
            <a:avLst/>
          </a:prstGeom>
          <a:ln>
            <a:noFill/>
          </a:ln>
          <a:effectLst>
            <a:outerShdw blurRad="292100" dist="139700" dir="2700000" algn="tl" rotWithShape="0">
              <a:srgbClr val="333333">
                <a:alpha val="65000"/>
              </a:srgbClr>
            </a:outerShdw>
          </a:effectLst>
        </p:spPr>
      </p:pic>
      <p:sp>
        <p:nvSpPr>
          <p:cNvPr id="11" name="Title 1">
            <a:extLst>
              <a:ext uri="{FF2B5EF4-FFF2-40B4-BE49-F238E27FC236}">
                <a16:creationId xmlns:a16="http://schemas.microsoft.com/office/drawing/2014/main" id="{33F6F9DA-E2FB-44C9-8C49-D5376BD57F16}"/>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303177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12</a:t>
            </a:fld>
            <a:endParaRPr lang="en-US" altLang="en-US">
              <a:solidFill>
                <a:srgbClr val="000000"/>
              </a:solidFill>
            </a:endParaRPr>
          </a:p>
        </p:txBody>
      </p:sp>
      <p:pic>
        <p:nvPicPr>
          <p:cNvPr id="4" name="Picture 3">
            <a:extLst>
              <a:ext uri="{FF2B5EF4-FFF2-40B4-BE49-F238E27FC236}">
                <a16:creationId xmlns:a16="http://schemas.microsoft.com/office/drawing/2014/main" id="{66E234EC-1000-40F2-BF7B-54DC9BC1D801}"/>
              </a:ext>
            </a:extLst>
          </p:cNvPr>
          <p:cNvPicPr>
            <a:picLocks noChangeAspect="1" noChangeArrowheads="1"/>
          </p:cNvPicPr>
          <p:nvPr/>
        </p:nvPicPr>
        <p:blipFill>
          <a:blip r:embed="rId3" cstate="print"/>
          <a:srcRect b="10769"/>
          <a:stretch>
            <a:fillRect/>
          </a:stretch>
        </p:blipFill>
        <p:spPr bwMode="auto">
          <a:xfrm>
            <a:off x="609600" y="1600200"/>
            <a:ext cx="7315200" cy="4895558"/>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A62A3E4C-8F51-489F-9BD9-4D7DC0553162}"/>
              </a:ext>
            </a:extLst>
          </p:cNvPr>
          <p:cNvSpPr txBox="1"/>
          <p:nvPr/>
        </p:nvSpPr>
        <p:spPr>
          <a:xfrm>
            <a:off x="762000" y="813419"/>
            <a:ext cx="1686680" cy="584775"/>
          </a:xfrm>
          <a:prstGeom prst="rect">
            <a:avLst/>
          </a:prstGeom>
          <a:noFill/>
        </p:spPr>
        <p:txBody>
          <a:bodyPr wrap="none" rtlCol="0">
            <a:spAutoFit/>
          </a:bodyPr>
          <a:lstStyle/>
          <a:p>
            <a:r>
              <a:rPr lang="en-US" sz="3200" b="1"/>
              <a:t>Sloping</a:t>
            </a:r>
          </a:p>
        </p:txBody>
      </p:sp>
      <p:sp>
        <p:nvSpPr>
          <p:cNvPr id="7" name="Rectangle 3">
            <a:extLst>
              <a:ext uri="{FF2B5EF4-FFF2-40B4-BE49-F238E27FC236}">
                <a16:creationId xmlns:a16="http://schemas.microsoft.com/office/drawing/2014/main" id="{AE7797C4-8A86-48A5-8F33-3657E66DB20F}"/>
              </a:ext>
            </a:extLst>
          </p:cNvPr>
          <p:cNvSpPr txBox="1">
            <a:spLocks noChangeArrowheads="1"/>
          </p:cNvSpPr>
          <p:nvPr/>
        </p:nvSpPr>
        <p:spPr>
          <a:xfrm>
            <a:off x="5105400" y="4234948"/>
            <a:ext cx="2743200" cy="990600"/>
          </a:xfrm>
          <a:prstGeom prst="rect">
            <a:avLst/>
          </a:prstGeom>
          <a:solidFill>
            <a:schemeClr val="bg1"/>
          </a:solidFill>
          <a:effectLst>
            <a:softEdge rad="63500"/>
          </a:effectLst>
        </p:spPr>
        <p:txBody>
          <a:bodyPr/>
          <a:lst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5563" indent="6350" algn="ctr" eaLnBrk="1" hangingPunct="1">
              <a:buFontTx/>
              <a:buNone/>
            </a:pPr>
            <a:r>
              <a:rPr lang="en-US"/>
              <a:t>Soil angled to increase stability</a:t>
            </a:r>
          </a:p>
        </p:txBody>
      </p:sp>
      <p:sp>
        <p:nvSpPr>
          <p:cNvPr id="8" name="Title 1">
            <a:extLst>
              <a:ext uri="{FF2B5EF4-FFF2-40B4-BE49-F238E27FC236}">
                <a16:creationId xmlns:a16="http://schemas.microsoft.com/office/drawing/2014/main" id="{121DDA79-3163-4E72-9478-AFADAE3D0094}"/>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1193295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13</a:t>
            </a:fld>
            <a:endParaRPr lang="en-US" altLang="en-US">
              <a:solidFill>
                <a:srgbClr val="000000"/>
              </a:solidFill>
            </a:endParaRPr>
          </a:p>
        </p:txBody>
      </p:sp>
      <p:sp>
        <p:nvSpPr>
          <p:cNvPr id="4" name="AutoShape 2">
            <a:extLst>
              <a:ext uri="{FF2B5EF4-FFF2-40B4-BE49-F238E27FC236}">
                <a16:creationId xmlns:a16="http://schemas.microsoft.com/office/drawing/2014/main" id="{3D6A8C88-1CA1-408C-A6C0-AFEB99FCF567}"/>
              </a:ext>
            </a:extLst>
          </p:cNvPr>
          <p:cNvSpPr txBox="1">
            <a:spLocks noChangeArrowheads="1"/>
          </p:cNvSpPr>
          <p:nvPr/>
        </p:nvSpPr>
        <p:spPr>
          <a:xfrm>
            <a:off x="381000" y="914400"/>
            <a:ext cx="2968752" cy="9906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600">
                <a:latin typeface="Franklin Gothic Heavy" pitchFamily="34" charset="0"/>
                <a:ea typeface="+mj-ea"/>
                <a:cs typeface="+mj-cs"/>
              </a:rPr>
              <a:t>Benching</a:t>
            </a:r>
          </a:p>
        </p:txBody>
      </p:sp>
      <p:pic>
        <p:nvPicPr>
          <p:cNvPr id="2050" name="Picture 2" descr="Image result for osha pictures of trench benching">
            <a:extLst>
              <a:ext uri="{FF2B5EF4-FFF2-40B4-BE49-F238E27FC236}">
                <a16:creationId xmlns:a16="http://schemas.microsoft.com/office/drawing/2014/main" id="{BC31F585-AA2D-4E5B-A375-67DF66E00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752" y="1295400"/>
            <a:ext cx="5590198" cy="23292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Excavation benching.jpg">
            <a:extLst>
              <a:ext uri="{FF2B5EF4-FFF2-40B4-BE49-F238E27FC236}">
                <a16:creationId xmlns:a16="http://schemas.microsoft.com/office/drawing/2014/main" id="{1CC0A147-994E-4E15-AB09-D50ADE5B57D4}"/>
              </a:ext>
            </a:extLst>
          </p:cNvPr>
          <p:cNvPicPr>
            <a:picLocks noChangeAspect="1"/>
          </p:cNvPicPr>
          <p:nvPr/>
        </p:nvPicPr>
        <p:blipFill>
          <a:blip r:embed="rId4" cstate="print"/>
          <a:stretch>
            <a:fillRect/>
          </a:stretch>
        </p:blipFill>
        <p:spPr>
          <a:xfrm>
            <a:off x="460248" y="3810000"/>
            <a:ext cx="4419600" cy="2634762"/>
          </a:xfrm>
          <a:prstGeom prst="rect">
            <a:avLst/>
          </a:prstGeom>
          <a:ln>
            <a:noFill/>
          </a:ln>
          <a:effectLst>
            <a:outerShdw blurRad="292100" dist="139700" dir="2700000" algn="tl" rotWithShape="0">
              <a:srgbClr val="333333">
                <a:alpha val="65000"/>
              </a:srgbClr>
            </a:outerShdw>
          </a:effectLst>
        </p:spPr>
      </p:pic>
      <p:sp>
        <p:nvSpPr>
          <p:cNvPr id="7" name="Rectangle 3">
            <a:extLst>
              <a:ext uri="{FF2B5EF4-FFF2-40B4-BE49-F238E27FC236}">
                <a16:creationId xmlns:a16="http://schemas.microsoft.com/office/drawing/2014/main" id="{38DF1322-6FCB-425A-B278-80BE4DEDEF22}"/>
              </a:ext>
            </a:extLst>
          </p:cNvPr>
          <p:cNvSpPr txBox="1">
            <a:spLocks noChangeArrowheads="1"/>
          </p:cNvSpPr>
          <p:nvPr/>
        </p:nvSpPr>
        <p:spPr>
          <a:xfrm>
            <a:off x="204050" y="1969892"/>
            <a:ext cx="2968752" cy="579474"/>
          </a:xfrm>
          <a:prstGeom prst="rect">
            <a:avLst/>
          </a:prstGeom>
        </p:spPr>
        <p:txBody>
          <a:bodyPr>
            <a:normAutofit/>
          </a:bodyPr>
          <a:lst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6350" eaLnBrk="1" hangingPunct="1">
              <a:buFontTx/>
              <a:buNone/>
            </a:pPr>
            <a:r>
              <a:rPr lang="en-US"/>
              <a:t>Steps in trench wall</a:t>
            </a:r>
          </a:p>
          <a:p>
            <a:pPr eaLnBrk="1" hangingPunct="1"/>
            <a:endParaRPr lang="en-US"/>
          </a:p>
          <a:p>
            <a:pPr eaLnBrk="1" hangingPunct="1">
              <a:buFont typeface="Wingdings" pitchFamily="2" charset="2"/>
              <a:buNone/>
            </a:pPr>
            <a:endParaRPr lang="en-US" b="1"/>
          </a:p>
          <a:p>
            <a:pPr eaLnBrk="1" hangingPunct="1"/>
            <a:endParaRPr lang="en-US"/>
          </a:p>
        </p:txBody>
      </p:sp>
      <p:sp>
        <p:nvSpPr>
          <p:cNvPr id="8" name="Title 1">
            <a:extLst>
              <a:ext uri="{FF2B5EF4-FFF2-40B4-BE49-F238E27FC236}">
                <a16:creationId xmlns:a16="http://schemas.microsoft.com/office/drawing/2014/main" id="{8FCD76FD-BF1C-48BB-8FD6-A4142BEC2834}"/>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111644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14</a:t>
            </a:fld>
            <a:endParaRPr lang="en-US" altLang="en-US">
              <a:solidFill>
                <a:srgbClr val="000000"/>
              </a:solidFill>
            </a:endParaRPr>
          </a:p>
        </p:txBody>
      </p:sp>
      <p:sp>
        <p:nvSpPr>
          <p:cNvPr id="4" name="AutoShape 2">
            <a:extLst>
              <a:ext uri="{FF2B5EF4-FFF2-40B4-BE49-F238E27FC236}">
                <a16:creationId xmlns:a16="http://schemas.microsoft.com/office/drawing/2014/main" id="{3092F8A7-48DF-4287-87E3-19868FF4AA00}"/>
              </a:ext>
            </a:extLst>
          </p:cNvPr>
          <p:cNvSpPr txBox="1">
            <a:spLocks noChangeArrowheads="1"/>
          </p:cNvSpPr>
          <p:nvPr/>
        </p:nvSpPr>
        <p:spPr>
          <a:xfrm>
            <a:off x="381000" y="838200"/>
            <a:ext cx="2133600" cy="7620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600">
                <a:latin typeface="Franklin Gothic Heavy" pitchFamily="34" charset="0"/>
                <a:ea typeface="+mj-ea"/>
                <a:cs typeface="+mj-cs"/>
              </a:rPr>
              <a:t>Shoring</a:t>
            </a:r>
          </a:p>
        </p:txBody>
      </p:sp>
      <p:sp>
        <p:nvSpPr>
          <p:cNvPr id="6" name="TextBox 5">
            <a:extLst>
              <a:ext uri="{FF2B5EF4-FFF2-40B4-BE49-F238E27FC236}">
                <a16:creationId xmlns:a16="http://schemas.microsoft.com/office/drawing/2014/main" id="{2A22B42E-4F74-40F2-9DF0-E688A3BDB01A}"/>
              </a:ext>
            </a:extLst>
          </p:cNvPr>
          <p:cNvSpPr txBox="1"/>
          <p:nvPr/>
        </p:nvSpPr>
        <p:spPr>
          <a:xfrm>
            <a:off x="381000" y="1905000"/>
            <a:ext cx="3276600" cy="1569660"/>
          </a:xfrm>
          <a:prstGeom prst="rect">
            <a:avLst/>
          </a:prstGeom>
          <a:noFill/>
        </p:spPr>
        <p:txBody>
          <a:bodyPr wrap="square">
            <a:sp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a:ln>
                  <a:noFill/>
                </a:ln>
                <a:solidFill>
                  <a:schemeClr val="tx1"/>
                </a:solidFill>
                <a:effectLst/>
                <a:uLnTx/>
                <a:uFillTx/>
                <a:latin typeface="Franklin Gothic Medium" pitchFamily="34" charset="0"/>
              </a:rPr>
              <a:t>A support system made of posts, wales, struts, and sheeting</a:t>
            </a:r>
          </a:p>
        </p:txBody>
      </p:sp>
      <p:sp>
        <p:nvSpPr>
          <p:cNvPr id="8" name="TextBox 7">
            <a:extLst>
              <a:ext uri="{FF2B5EF4-FFF2-40B4-BE49-F238E27FC236}">
                <a16:creationId xmlns:a16="http://schemas.microsoft.com/office/drawing/2014/main" id="{B372D6B6-E0A4-49C8-8990-8480588A3B3E}"/>
              </a:ext>
            </a:extLst>
          </p:cNvPr>
          <p:cNvSpPr txBox="1"/>
          <p:nvPr/>
        </p:nvSpPr>
        <p:spPr>
          <a:xfrm>
            <a:off x="381000" y="3875808"/>
            <a:ext cx="3124200" cy="1200329"/>
          </a:xfrm>
          <a:prstGeom prst="rect">
            <a:avLst/>
          </a:prstGeom>
          <a:noFill/>
        </p:spPr>
        <p:txBody>
          <a:bodyPr wrap="square">
            <a:sp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a:ln>
                  <a:noFill/>
                </a:ln>
                <a:solidFill>
                  <a:schemeClr val="tx1"/>
                </a:solidFill>
                <a:effectLst/>
                <a:uLnTx/>
                <a:uFillTx/>
                <a:latin typeface="Franklin Gothic Medium" pitchFamily="34" charset="0"/>
              </a:rPr>
              <a:t>Hydraulic shoring (shown here) is very common</a:t>
            </a:r>
            <a:endParaRPr kumimoji="0" lang="en-US" sz="3200" b="0" i="0" u="none" strike="noStrike" kern="1200" cap="none" spc="0" normalizeH="0" baseline="0" noProof="0">
              <a:ln>
                <a:noFill/>
              </a:ln>
              <a:solidFill>
                <a:schemeClr val="tx1"/>
              </a:solidFill>
              <a:effectLst/>
              <a:uLnTx/>
              <a:uFillTx/>
              <a:latin typeface="Franklin Gothic Medium" pitchFamily="34" charset="0"/>
            </a:endParaRPr>
          </a:p>
        </p:txBody>
      </p:sp>
      <p:pic>
        <p:nvPicPr>
          <p:cNvPr id="9" name="Picture 5">
            <a:extLst>
              <a:ext uri="{FF2B5EF4-FFF2-40B4-BE49-F238E27FC236}">
                <a16:creationId xmlns:a16="http://schemas.microsoft.com/office/drawing/2014/main" id="{56AC464F-3E20-4D18-AF5D-3CF0B64F6925}"/>
              </a:ext>
            </a:extLst>
          </p:cNvPr>
          <p:cNvPicPr>
            <a:picLocks noChangeAspect="1" noChangeArrowheads="1"/>
          </p:cNvPicPr>
          <p:nvPr/>
        </p:nvPicPr>
        <p:blipFill>
          <a:blip r:embed="rId3" cstate="print"/>
          <a:srcRect/>
          <a:stretch>
            <a:fillRect/>
          </a:stretch>
        </p:blipFill>
        <p:spPr bwMode="auto">
          <a:xfrm>
            <a:off x="3733800" y="1608952"/>
            <a:ext cx="5172054" cy="4063757"/>
          </a:xfrm>
          <a:prstGeom prst="rect">
            <a:avLst/>
          </a:prstGeom>
          <a:ln>
            <a:noFill/>
          </a:ln>
          <a:effectLst>
            <a:outerShdw blurRad="292100" dist="139700" dir="2700000" algn="tl" rotWithShape="0">
              <a:srgbClr val="333333">
                <a:alpha val="65000"/>
              </a:srgbClr>
            </a:outerShdw>
          </a:effectLst>
        </p:spPr>
      </p:pic>
      <p:sp>
        <p:nvSpPr>
          <p:cNvPr id="10" name="Title 1">
            <a:extLst>
              <a:ext uri="{FF2B5EF4-FFF2-40B4-BE49-F238E27FC236}">
                <a16:creationId xmlns:a16="http://schemas.microsoft.com/office/drawing/2014/main" id="{01E320A6-DCD1-4E28-9053-E909B25BF9DF}"/>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1692769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15</a:t>
            </a:fld>
            <a:endParaRPr lang="en-US" altLang="en-US">
              <a:solidFill>
                <a:srgbClr val="000000"/>
              </a:solidFill>
            </a:endParaRPr>
          </a:p>
        </p:txBody>
      </p:sp>
      <p:sp>
        <p:nvSpPr>
          <p:cNvPr id="4" name="AutoShape 2">
            <a:extLst>
              <a:ext uri="{FF2B5EF4-FFF2-40B4-BE49-F238E27FC236}">
                <a16:creationId xmlns:a16="http://schemas.microsoft.com/office/drawing/2014/main" id="{EBC5EB80-A32D-42F0-92F6-7233750C04DF}"/>
              </a:ext>
            </a:extLst>
          </p:cNvPr>
          <p:cNvSpPr txBox="1">
            <a:spLocks noChangeArrowheads="1"/>
          </p:cNvSpPr>
          <p:nvPr/>
        </p:nvSpPr>
        <p:spPr>
          <a:xfrm>
            <a:off x="533400" y="990600"/>
            <a:ext cx="2590800" cy="7620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600">
                <a:latin typeface="Franklin Gothic Heavy" pitchFamily="34" charset="0"/>
                <a:ea typeface="+mj-ea"/>
                <a:cs typeface="+mj-cs"/>
              </a:rPr>
              <a:t>Shielding</a:t>
            </a:r>
          </a:p>
        </p:txBody>
      </p:sp>
      <p:sp>
        <p:nvSpPr>
          <p:cNvPr id="6" name="TextBox 5">
            <a:extLst>
              <a:ext uri="{FF2B5EF4-FFF2-40B4-BE49-F238E27FC236}">
                <a16:creationId xmlns:a16="http://schemas.microsoft.com/office/drawing/2014/main" id="{C28E9E98-2C90-4312-B7A9-FBC2754F5C66}"/>
              </a:ext>
            </a:extLst>
          </p:cNvPr>
          <p:cNvSpPr txBox="1"/>
          <p:nvPr/>
        </p:nvSpPr>
        <p:spPr>
          <a:xfrm>
            <a:off x="114300" y="2863166"/>
            <a:ext cx="3429000" cy="1200329"/>
          </a:xfrm>
          <a:prstGeom prst="rect">
            <a:avLst/>
          </a:prstGeom>
          <a:noFill/>
        </p:spPr>
        <p:txBody>
          <a:bodyPr wrap="square">
            <a:sp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a:ln>
                  <a:noFill/>
                </a:ln>
                <a:solidFill>
                  <a:schemeClr val="tx1"/>
                </a:solidFill>
                <a:effectLst/>
                <a:uLnTx/>
                <a:uFillTx/>
                <a:latin typeface="Franklin Gothic Medium" pitchFamily="34" charset="0"/>
              </a:rPr>
              <a:t>A protective frame or box is used as a </a:t>
            </a:r>
            <a:br>
              <a:rPr kumimoji="0" lang="en-US" sz="2400" b="0" i="0" u="none" strike="noStrike" kern="1200" cap="none" spc="0" normalizeH="0" baseline="0" noProof="0">
                <a:ln>
                  <a:noFill/>
                </a:ln>
                <a:solidFill>
                  <a:schemeClr val="tx1"/>
                </a:solidFill>
                <a:effectLst/>
                <a:uLnTx/>
                <a:uFillTx/>
                <a:latin typeface="Franklin Gothic Medium" pitchFamily="34" charset="0"/>
              </a:rPr>
            </a:br>
            <a:r>
              <a:rPr kumimoji="0" lang="en-US" sz="2400" b="0" i="0" u="none" strike="noStrike" kern="1200" cap="none" spc="0" normalizeH="0" baseline="0" noProof="0">
                <a:ln>
                  <a:noFill/>
                </a:ln>
                <a:solidFill>
                  <a:schemeClr val="tx1"/>
                </a:solidFill>
                <a:effectLst/>
                <a:uLnTx/>
                <a:uFillTx/>
                <a:latin typeface="Franklin Gothic Medium" pitchFamily="34" charset="0"/>
              </a:rPr>
              <a:t>trench shield system</a:t>
            </a:r>
          </a:p>
        </p:txBody>
      </p:sp>
      <p:pic>
        <p:nvPicPr>
          <p:cNvPr id="7" name="Picture 6" descr="aluminium_trench_shield">
            <a:extLst>
              <a:ext uri="{FF2B5EF4-FFF2-40B4-BE49-F238E27FC236}">
                <a16:creationId xmlns:a16="http://schemas.microsoft.com/office/drawing/2014/main" id="{E3290201-E066-484D-AC53-0B491CFC2897}"/>
              </a:ext>
            </a:extLst>
          </p:cNvPr>
          <p:cNvPicPr>
            <a:picLocks noChangeAspect="1" noChangeArrowheads="1"/>
          </p:cNvPicPr>
          <p:nvPr/>
        </p:nvPicPr>
        <p:blipFill>
          <a:blip r:embed="rId3" cstate="print"/>
          <a:srcRect/>
          <a:stretch>
            <a:fillRect/>
          </a:stretch>
        </p:blipFill>
        <p:spPr bwMode="auto">
          <a:xfrm>
            <a:off x="3839862" y="1120141"/>
            <a:ext cx="5181600" cy="5075657"/>
          </a:xfrm>
          <a:prstGeom prst="rect">
            <a:avLst/>
          </a:prstGeom>
          <a:ln>
            <a:noFill/>
          </a:ln>
          <a:effectLst>
            <a:outerShdw blurRad="292100" dist="139700" dir="2700000" algn="tl" rotWithShape="0">
              <a:srgbClr val="333333">
                <a:alpha val="65000"/>
              </a:srgbClr>
            </a:outerShdw>
          </a:effectLst>
        </p:spPr>
      </p:pic>
      <p:sp>
        <p:nvSpPr>
          <p:cNvPr id="8" name="Title 1">
            <a:extLst>
              <a:ext uri="{FF2B5EF4-FFF2-40B4-BE49-F238E27FC236}">
                <a16:creationId xmlns:a16="http://schemas.microsoft.com/office/drawing/2014/main" id="{E5BEE0CB-F7E9-45A2-977C-6EBE7870BC00}"/>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1198271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16</a:t>
            </a:fld>
            <a:endParaRPr lang="en-US" altLang="en-US">
              <a:solidFill>
                <a:srgbClr val="000000"/>
              </a:solidFill>
            </a:endParaRPr>
          </a:p>
        </p:txBody>
      </p:sp>
      <p:pic>
        <p:nvPicPr>
          <p:cNvPr id="3074" name="Picture 2" descr="See the source image">
            <a:extLst>
              <a:ext uri="{FF2B5EF4-FFF2-40B4-BE49-F238E27FC236}">
                <a16:creationId xmlns:a16="http://schemas.microsoft.com/office/drawing/2014/main" id="{27C0CFA3-4E6F-4264-B5BF-4F5E08DABF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6922" y="1143000"/>
            <a:ext cx="4278954" cy="388620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a:extLst>
              <a:ext uri="{FF2B5EF4-FFF2-40B4-BE49-F238E27FC236}">
                <a16:creationId xmlns:a16="http://schemas.microsoft.com/office/drawing/2014/main" id="{35236E2C-7C11-49F5-B7AD-9EA4E344E4CB}"/>
              </a:ext>
            </a:extLst>
          </p:cNvPr>
          <p:cNvSpPr txBox="1">
            <a:spLocks noChangeArrowheads="1"/>
          </p:cNvSpPr>
          <p:nvPr/>
        </p:nvSpPr>
        <p:spPr>
          <a:xfrm>
            <a:off x="152400" y="834308"/>
            <a:ext cx="4364679" cy="7620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600">
                <a:latin typeface="Franklin Gothic Heavy" pitchFamily="34" charset="0"/>
                <a:ea typeface="+mj-ea"/>
                <a:cs typeface="+mj-cs"/>
              </a:rPr>
              <a:t>Excavation Rescue </a:t>
            </a:r>
          </a:p>
        </p:txBody>
      </p:sp>
      <p:sp>
        <p:nvSpPr>
          <p:cNvPr id="7" name="TextBox 6">
            <a:extLst>
              <a:ext uri="{FF2B5EF4-FFF2-40B4-BE49-F238E27FC236}">
                <a16:creationId xmlns:a16="http://schemas.microsoft.com/office/drawing/2014/main" id="{60C46AF5-9A16-4B4D-8136-45F5696F8B9C}"/>
              </a:ext>
            </a:extLst>
          </p:cNvPr>
          <p:cNvSpPr txBox="1"/>
          <p:nvPr/>
        </p:nvSpPr>
        <p:spPr>
          <a:xfrm>
            <a:off x="238124" y="1596308"/>
            <a:ext cx="4596712" cy="590931"/>
          </a:xfrm>
          <a:prstGeom prst="rect">
            <a:avLst/>
          </a:prstGeom>
          <a:noFill/>
        </p:spPr>
        <p:txBody>
          <a:bodyPr wrap="square">
            <a:spAutoFit/>
          </a:bodyPr>
          <a:lstStyle/>
          <a:p>
            <a:pPr marR="0" lvl="0" algn="l" defTabSz="914400" rtl="0" eaLnBrk="1" fontAlgn="auto" latinLnBrk="0" hangingPunct="1">
              <a:lnSpc>
                <a:spcPct val="90000"/>
              </a:lnSpc>
              <a:spcBef>
                <a:spcPct val="20000"/>
              </a:spcBef>
              <a:spcAft>
                <a:spcPts val="0"/>
              </a:spcAft>
              <a:buClrTx/>
              <a:buSzTx/>
              <a:tabLst/>
              <a:defRPr/>
            </a:pPr>
            <a:r>
              <a:rPr kumimoji="0" lang="en-US" sz="1800" b="0" i="0" u="none" strike="noStrike" kern="1200" cap="none" spc="0" normalizeH="0" baseline="0" noProof="0">
                <a:ln>
                  <a:noFill/>
                </a:ln>
                <a:solidFill>
                  <a:schemeClr val="tx1"/>
                </a:solidFill>
                <a:effectLst/>
                <a:uLnTx/>
                <a:uFillTx/>
                <a:latin typeface="+mn-lt"/>
                <a:ea typeface="+mn-ea"/>
                <a:cs typeface="+mn-cs"/>
              </a:rPr>
              <a:t>Excavation rescue must be done carefully because rescue operations might:</a:t>
            </a:r>
          </a:p>
        </p:txBody>
      </p:sp>
      <p:sp>
        <p:nvSpPr>
          <p:cNvPr id="9" name="TextBox 8">
            <a:extLst>
              <a:ext uri="{FF2B5EF4-FFF2-40B4-BE49-F238E27FC236}">
                <a16:creationId xmlns:a16="http://schemas.microsoft.com/office/drawing/2014/main" id="{5B38F313-5897-4A5E-ACEC-722313C0CA01}"/>
              </a:ext>
            </a:extLst>
          </p:cNvPr>
          <p:cNvSpPr txBox="1"/>
          <p:nvPr/>
        </p:nvSpPr>
        <p:spPr>
          <a:xfrm>
            <a:off x="-106406" y="2489802"/>
            <a:ext cx="4530036" cy="341632"/>
          </a:xfrm>
          <a:prstGeom prst="rect">
            <a:avLst/>
          </a:prstGeom>
          <a:noFill/>
        </p:spPr>
        <p:txBody>
          <a:bodyPr wrap="square">
            <a:spAutoFit/>
          </a:bodyPr>
          <a:lstStyle/>
          <a:p>
            <a:pPr marL="742950" marR="0" lvl="1" indent="-28575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lang="en-US" sz="1800"/>
              <a:t>C</a:t>
            </a:r>
            <a:r>
              <a:rPr kumimoji="0" lang="en-US" sz="1800" b="0" i="0" u="none" strike="noStrike" kern="1200" cap="none" spc="0" normalizeH="0" baseline="0" noProof="0" err="1">
                <a:ln>
                  <a:noFill/>
                </a:ln>
                <a:solidFill>
                  <a:schemeClr val="tx1"/>
                </a:solidFill>
                <a:effectLst/>
                <a:uLnTx/>
                <a:uFillTx/>
                <a:latin typeface="+mn-lt"/>
                <a:ea typeface="+mn-ea"/>
                <a:cs typeface="+mn-cs"/>
              </a:rPr>
              <a:t>ause</a:t>
            </a:r>
            <a:r>
              <a:rPr kumimoji="0" lang="en-US" sz="1800" b="0" i="0" u="none" strike="noStrike" kern="1200" cap="none" spc="0" normalizeH="0" baseline="0" noProof="0">
                <a:ln>
                  <a:noFill/>
                </a:ln>
                <a:solidFill>
                  <a:schemeClr val="tx1"/>
                </a:solidFill>
                <a:effectLst/>
                <a:uLnTx/>
                <a:uFillTx/>
                <a:latin typeface="+mn-lt"/>
                <a:ea typeface="+mn-ea"/>
                <a:cs typeface="+mn-cs"/>
              </a:rPr>
              <a:t> additional cave-ins</a:t>
            </a:r>
          </a:p>
        </p:txBody>
      </p:sp>
      <p:sp>
        <p:nvSpPr>
          <p:cNvPr id="11" name="TextBox 10">
            <a:extLst>
              <a:ext uri="{FF2B5EF4-FFF2-40B4-BE49-F238E27FC236}">
                <a16:creationId xmlns:a16="http://schemas.microsoft.com/office/drawing/2014/main" id="{F5D113C4-1B64-474F-B3FC-9911674D96E5}"/>
              </a:ext>
            </a:extLst>
          </p:cNvPr>
          <p:cNvSpPr txBox="1"/>
          <p:nvPr/>
        </p:nvSpPr>
        <p:spPr>
          <a:xfrm>
            <a:off x="-106406" y="3251549"/>
            <a:ext cx="4596712" cy="590931"/>
          </a:xfrm>
          <a:prstGeom prst="rect">
            <a:avLst/>
          </a:prstGeom>
          <a:noFill/>
        </p:spPr>
        <p:txBody>
          <a:bodyPr wrap="square">
            <a:spAutoFit/>
          </a:bodyPr>
          <a:lstStyle/>
          <a:p>
            <a:pPr marL="742950" marR="0" lvl="1" indent="-28575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lang="en-US" sz="1800"/>
              <a:t>C</a:t>
            </a:r>
            <a:r>
              <a:rPr kumimoji="0" lang="en-US" sz="1800" b="0" i="0" u="none" strike="noStrike" kern="1200" cap="none" spc="0" normalizeH="0" baseline="0" noProof="0" err="1">
                <a:ln>
                  <a:noFill/>
                </a:ln>
                <a:solidFill>
                  <a:schemeClr val="tx1"/>
                </a:solidFill>
                <a:effectLst/>
                <a:uLnTx/>
                <a:uFillTx/>
                <a:latin typeface="+mn-lt"/>
                <a:ea typeface="+mn-ea"/>
                <a:cs typeface="+mn-cs"/>
              </a:rPr>
              <a:t>reate</a:t>
            </a:r>
            <a:r>
              <a:rPr kumimoji="0" lang="en-US" sz="1800" b="0" i="0" u="none" strike="noStrike" kern="1200" cap="none" spc="0" normalizeH="0" baseline="0" noProof="0">
                <a:ln>
                  <a:noFill/>
                </a:ln>
                <a:solidFill>
                  <a:schemeClr val="tx1"/>
                </a:solidFill>
                <a:effectLst/>
                <a:uLnTx/>
                <a:uFillTx/>
                <a:latin typeface="+mn-lt"/>
                <a:ea typeface="+mn-ea"/>
                <a:cs typeface="+mn-cs"/>
              </a:rPr>
              <a:t> more soil pressure on buried victim</a:t>
            </a:r>
          </a:p>
        </p:txBody>
      </p:sp>
      <p:sp>
        <p:nvSpPr>
          <p:cNvPr id="13" name="TextBox 12">
            <a:extLst>
              <a:ext uri="{FF2B5EF4-FFF2-40B4-BE49-F238E27FC236}">
                <a16:creationId xmlns:a16="http://schemas.microsoft.com/office/drawing/2014/main" id="{5CBE5944-C65A-4613-B5B0-5627E44AD694}"/>
              </a:ext>
            </a:extLst>
          </p:cNvPr>
          <p:cNvSpPr txBox="1"/>
          <p:nvPr/>
        </p:nvSpPr>
        <p:spPr>
          <a:xfrm>
            <a:off x="-116705" y="4372308"/>
            <a:ext cx="4633784" cy="341632"/>
          </a:xfrm>
          <a:prstGeom prst="rect">
            <a:avLst/>
          </a:prstGeom>
          <a:noFill/>
        </p:spPr>
        <p:txBody>
          <a:bodyPr wrap="square">
            <a:spAutoFit/>
          </a:bodyPr>
          <a:lstStyle/>
          <a:p>
            <a:pPr marL="742950" marR="0" lvl="1" indent="-28575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lang="en-US" sz="1800"/>
              <a:t>I</a:t>
            </a:r>
            <a:r>
              <a:rPr kumimoji="0" lang="en-US" sz="1800" b="0" i="0" u="none" strike="noStrike" kern="1200" cap="none" spc="0" normalizeH="0" baseline="0" noProof="0" err="1">
                <a:ln>
                  <a:noFill/>
                </a:ln>
                <a:solidFill>
                  <a:schemeClr val="tx1"/>
                </a:solidFill>
                <a:effectLst/>
                <a:uLnTx/>
                <a:uFillTx/>
                <a:latin typeface="+mn-lt"/>
                <a:ea typeface="+mn-ea"/>
                <a:cs typeface="+mn-cs"/>
              </a:rPr>
              <a:t>njure</a:t>
            </a:r>
            <a:r>
              <a:rPr kumimoji="0" lang="en-US" sz="1800" b="0" i="0" u="none" strike="noStrike" kern="1200" cap="none" spc="0" normalizeH="0" baseline="0" noProof="0">
                <a:ln>
                  <a:noFill/>
                </a:ln>
                <a:solidFill>
                  <a:schemeClr val="tx1"/>
                </a:solidFill>
                <a:effectLst/>
                <a:uLnTx/>
                <a:uFillTx/>
                <a:latin typeface="+mn-lt"/>
                <a:ea typeface="+mn-ea"/>
                <a:cs typeface="+mn-cs"/>
              </a:rPr>
              <a:t> the victim more severely</a:t>
            </a:r>
          </a:p>
        </p:txBody>
      </p:sp>
      <p:sp>
        <p:nvSpPr>
          <p:cNvPr id="10" name="Title 1">
            <a:extLst>
              <a:ext uri="{FF2B5EF4-FFF2-40B4-BE49-F238E27FC236}">
                <a16:creationId xmlns:a16="http://schemas.microsoft.com/office/drawing/2014/main" id="{27EC8041-61CA-415C-B638-D2EED348BF1A}"/>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224035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17</a:t>
            </a:fld>
            <a:endParaRPr lang="en-US" altLang="en-US">
              <a:solidFill>
                <a:srgbClr val="000000"/>
              </a:solidFill>
            </a:endParaRPr>
          </a:p>
        </p:txBody>
      </p:sp>
      <p:pic>
        <p:nvPicPr>
          <p:cNvPr id="4098" name="Picture 2" descr="Image result for osha pictures of trench cave in">
            <a:extLst>
              <a:ext uri="{FF2B5EF4-FFF2-40B4-BE49-F238E27FC236}">
                <a16:creationId xmlns:a16="http://schemas.microsoft.com/office/drawing/2014/main" id="{D0467AF0-1EB0-464C-8C12-2EBCE528D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828799"/>
            <a:ext cx="4686300" cy="43813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B9B219B-1A6E-4506-8E92-C46D0091C5B0}"/>
              </a:ext>
            </a:extLst>
          </p:cNvPr>
          <p:cNvSpPr txBox="1"/>
          <p:nvPr/>
        </p:nvSpPr>
        <p:spPr>
          <a:xfrm>
            <a:off x="381000" y="894882"/>
            <a:ext cx="8420100" cy="523220"/>
          </a:xfrm>
          <a:prstGeom prst="rect">
            <a:avLst/>
          </a:prstGeom>
          <a:noFill/>
        </p:spPr>
        <p:txBody>
          <a:bodyPr wrap="square">
            <a:spAutoFit/>
          </a:bodyPr>
          <a:lstStyle/>
          <a:p>
            <a:pPr>
              <a:spcBef>
                <a:spcPct val="0"/>
              </a:spcBef>
              <a:defRPr/>
            </a:pPr>
            <a:r>
              <a:rPr lang="en-US" sz="2800">
                <a:latin typeface="Franklin Gothic Heavy" pitchFamily="34" charset="0"/>
                <a:ea typeface="+mj-ea"/>
                <a:cs typeface="+mj-cs"/>
              </a:rPr>
              <a:t>The Weight of Soil Makes Breathing Impossible</a:t>
            </a:r>
            <a:r>
              <a:rPr lang="en-US" sz="2800">
                <a:latin typeface="Franklin Gothic Heavy" pitchFamily="34" charset="0"/>
              </a:rPr>
              <a:t> </a:t>
            </a:r>
          </a:p>
        </p:txBody>
      </p:sp>
      <p:sp>
        <p:nvSpPr>
          <p:cNvPr id="8" name="TextBox 7">
            <a:extLst>
              <a:ext uri="{FF2B5EF4-FFF2-40B4-BE49-F238E27FC236}">
                <a16:creationId xmlns:a16="http://schemas.microsoft.com/office/drawing/2014/main" id="{568F086D-11B4-47A2-9A19-161AB69D453A}"/>
              </a:ext>
            </a:extLst>
          </p:cNvPr>
          <p:cNvSpPr txBox="1"/>
          <p:nvPr/>
        </p:nvSpPr>
        <p:spPr>
          <a:xfrm>
            <a:off x="152400" y="1793704"/>
            <a:ext cx="3505200" cy="840230"/>
          </a:xfrm>
          <a:prstGeom prst="rect">
            <a:avLst/>
          </a:prstGeom>
          <a:noFill/>
        </p:spPr>
        <p:txBody>
          <a:bodyPr wrap="square">
            <a:spAutoFit/>
          </a:bodyPr>
          <a:lstStyle/>
          <a:p>
            <a:pPr marL="346075" indent="-346075">
              <a:lnSpc>
                <a:spcPct val="90000"/>
              </a:lnSpc>
              <a:spcBef>
                <a:spcPct val="20000"/>
              </a:spcBef>
              <a:spcAft>
                <a:spcPts val="1200"/>
              </a:spcAft>
              <a:buFont typeface="Arial" pitchFamily="34" charset="0"/>
              <a:buChar char="•"/>
            </a:pPr>
            <a:r>
              <a:rPr lang="en-US" sz="1800">
                <a:latin typeface="Franklin Gothic Medium" pitchFamily="34" charset="0"/>
              </a:rPr>
              <a:t>Soil is made up of a variety of things such as sand, loam, and rock</a:t>
            </a:r>
          </a:p>
        </p:txBody>
      </p:sp>
      <p:sp>
        <p:nvSpPr>
          <p:cNvPr id="10" name="TextBox 9">
            <a:extLst>
              <a:ext uri="{FF2B5EF4-FFF2-40B4-BE49-F238E27FC236}">
                <a16:creationId xmlns:a16="http://schemas.microsoft.com/office/drawing/2014/main" id="{CDAE51B6-FE93-47F4-A826-D7096C5EC646}"/>
              </a:ext>
            </a:extLst>
          </p:cNvPr>
          <p:cNvSpPr txBox="1"/>
          <p:nvPr/>
        </p:nvSpPr>
        <p:spPr>
          <a:xfrm>
            <a:off x="152400" y="3009536"/>
            <a:ext cx="3657600" cy="590931"/>
          </a:xfrm>
          <a:prstGeom prst="rect">
            <a:avLst/>
          </a:prstGeom>
          <a:noFill/>
        </p:spPr>
        <p:txBody>
          <a:bodyPr wrap="square">
            <a:spAutoFit/>
          </a:bodyPr>
          <a:lstStyle/>
          <a:p>
            <a:pPr marL="346075" marR="0" lvl="0" indent="-346075" algn="l" defTabSz="914400" rtl="0" eaLnBrk="1" fontAlgn="auto" latinLnBrk="0" hangingPunct="1">
              <a:lnSpc>
                <a:spcPct val="90000"/>
              </a:lnSpc>
              <a:spcBef>
                <a:spcPct val="20000"/>
              </a:spcBef>
              <a:spcAft>
                <a:spcPts val="1200"/>
              </a:spcAft>
              <a:buClrTx/>
              <a:buSzTx/>
              <a:buFont typeface="Arial" pitchFamily="34" charset="0"/>
              <a:buChar char="•"/>
              <a:tabLst/>
              <a:defRPr/>
            </a:pPr>
            <a:r>
              <a:rPr lang="en-US" sz="1800">
                <a:latin typeface="Franklin Gothic Medium" pitchFamily="34" charset="0"/>
              </a:rPr>
              <a:t>The amount of water in the soil also adds to the weight</a:t>
            </a:r>
          </a:p>
        </p:txBody>
      </p:sp>
      <p:sp>
        <p:nvSpPr>
          <p:cNvPr id="12" name="TextBox 11">
            <a:extLst>
              <a:ext uri="{FF2B5EF4-FFF2-40B4-BE49-F238E27FC236}">
                <a16:creationId xmlns:a16="http://schemas.microsoft.com/office/drawing/2014/main" id="{460A781C-A93E-47DF-B1AA-8BE4830F73C1}"/>
              </a:ext>
            </a:extLst>
          </p:cNvPr>
          <p:cNvSpPr txBox="1"/>
          <p:nvPr/>
        </p:nvSpPr>
        <p:spPr>
          <a:xfrm>
            <a:off x="179173" y="4225368"/>
            <a:ext cx="3783227" cy="590931"/>
          </a:xfrm>
          <a:prstGeom prst="rect">
            <a:avLst/>
          </a:prstGeom>
          <a:noFill/>
        </p:spPr>
        <p:txBody>
          <a:bodyPr wrap="square">
            <a:spAutoFit/>
          </a:bodyPr>
          <a:lstStyle/>
          <a:p>
            <a:pPr marL="346075" indent="-346075">
              <a:lnSpc>
                <a:spcPct val="90000"/>
              </a:lnSpc>
              <a:spcBef>
                <a:spcPct val="20000"/>
              </a:spcBef>
              <a:spcAft>
                <a:spcPts val="1200"/>
              </a:spcAft>
              <a:buFont typeface="Arial" pitchFamily="34" charset="0"/>
              <a:buChar char="•"/>
            </a:pPr>
            <a:r>
              <a:rPr lang="en-US" sz="1800">
                <a:latin typeface="Franklin Gothic Medium" pitchFamily="34" charset="0"/>
              </a:rPr>
              <a:t>A cubic yard may weigh between 2,000 and 3,000 lbs.</a:t>
            </a:r>
          </a:p>
        </p:txBody>
      </p:sp>
      <p:sp>
        <p:nvSpPr>
          <p:cNvPr id="14" name="TextBox 13">
            <a:extLst>
              <a:ext uri="{FF2B5EF4-FFF2-40B4-BE49-F238E27FC236}">
                <a16:creationId xmlns:a16="http://schemas.microsoft.com/office/drawing/2014/main" id="{98B057D2-225B-45E2-8AB7-1C9000E8BF00}"/>
              </a:ext>
            </a:extLst>
          </p:cNvPr>
          <p:cNvSpPr txBox="1"/>
          <p:nvPr/>
        </p:nvSpPr>
        <p:spPr>
          <a:xfrm>
            <a:off x="179173" y="5226996"/>
            <a:ext cx="4578178" cy="590931"/>
          </a:xfrm>
          <a:prstGeom prst="rect">
            <a:avLst/>
          </a:prstGeom>
          <a:noFill/>
        </p:spPr>
        <p:txBody>
          <a:bodyPr wrap="square">
            <a:spAutoFit/>
          </a:bodyPr>
          <a:lstStyle/>
          <a:p>
            <a:pPr marL="346075" indent="-346075">
              <a:lnSpc>
                <a:spcPct val="90000"/>
              </a:lnSpc>
              <a:spcBef>
                <a:spcPct val="20000"/>
              </a:spcBef>
              <a:spcAft>
                <a:spcPts val="1200"/>
              </a:spcAft>
              <a:buFont typeface="Arial" pitchFamily="34" charset="0"/>
              <a:buChar char="•"/>
            </a:pPr>
            <a:r>
              <a:rPr lang="en-US" sz="1800">
                <a:latin typeface="Franklin Gothic Medium" pitchFamily="34" charset="0"/>
              </a:rPr>
              <a:t>A person can’t breathe </a:t>
            </a:r>
            <a:br>
              <a:rPr lang="en-US" sz="1800">
                <a:latin typeface="Franklin Gothic Medium" pitchFamily="34" charset="0"/>
              </a:rPr>
            </a:br>
            <a:r>
              <a:rPr lang="en-US" sz="1800">
                <a:latin typeface="Franklin Gothic Medium" pitchFamily="34" charset="0"/>
              </a:rPr>
              <a:t>buried in dirt</a:t>
            </a:r>
          </a:p>
        </p:txBody>
      </p:sp>
      <p:sp>
        <p:nvSpPr>
          <p:cNvPr id="11" name="Title 1">
            <a:extLst>
              <a:ext uri="{FF2B5EF4-FFF2-40B4-BE49-F238E27FC236}">
                <a16:creationId xmlns:a16="http://schemas.microsoft.com/office/drawing/2014/main" id="{09461CED-49C3-44A2-9818-D18678FD69A6}"/>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11256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18</a:t>
            </a:fld>
            <a:endParaRPr lang="en-US" altLang="en-US">
              <a:solidFill>
                <a:srgbClr val="000000"/>
              </a:solidFill>
            </a:endParaRPr>
          </a:p>
        </p:txBody>
      </p:sp>
      <p:sp>
        <p:nvSpPr>
          <p:cNvPr id="4" name="Rectangle 6">
            <a:extLst>
              <a:ext uri="{FF2B5EF4-FFF2-40B4-BE49-F238E27FC236}">
                <a16:creationId xmlns:a16="http://schemas.microsoft.com/office/drawing/2014/main" id="{F00C918D-8750-4974-86F1-035CB4F511AC}"/>
              </a:ext>
            </a:extLst>
          </p:cNvPr>
          <p:cNvSpPr txBox="1">
            <a:spLocks noChangeArrowheads="1"/>
          </p:cNvSpPr>
          <p:nvPr/>
        </p:nvSpPr>
        <p:spPr bwMode="auto">
          <a:xfrm flipH="1">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eaLnBrk="1" hangingPunct="1">
              <a:defRPr/>
            </a:pPr>
            <a:r>
              <a:rPr lang="en-US" altLang="en-US">
                <a:solidFill>
                  <a:schemeClr val="tx1"/>
                </a:solidFill>
              </a:rPr>
              <a:t>Recognize Any Hazard(s)?</a:t>
            </a:r>
          </a:p>
        </p:txBody>
      </p:sp>
      <p:pic>
        <p:nvPicPr>
          <p:cNvPr id="5" name="Picture 7">
            <a:extLst>
              <a:ext uri="{FF2B5EF4-FFF2-40B4-BE49-F238E27FC236}">
                <a16:creationId xmlns:a16="http://schemas.microsoft.com/office/drawing/2014/main" id="{26023B81-5925-45AC-8DFB-ED1CE629A6B6}"/>
              </a:ext>
            </a:extLst>
          </p:cNvPr>
          <p:cNvPicPr>
            <a:picLocks noChangeArrowheads="1"/>
          </p:cNvPicPr>
          <p:nvPr/>
        </p:nvPicPr>
        <p:blipFill>
          <a:blip r:embed="rId3">
            <a:extLst>
              <a:ext uri="{28A0092B-C50C-407E-A947-70E740481C1C}">
                <a14:useLocalDpi xmlns:a14="http://schemas.microsoft.com/office/drawing/2010/main" val="0"/>
              </a:ext>
            </a:extLst>
          </a:blip>
          <a:srcRect l="1328" r="830" b="1227"/>
          <a:stretch>
            <a:fillRect/>
          </a:stretch>
        </p:blipFill>
        <p:spPr bwMode="auto">
          <a:xfrm>
            <a:off x="666750" y="1219200"/>
            <a:ext cx="7696200" cy="5127625"/>
          </a:xfrm>
          <a:prstGeom prst="rect">
            <a:avLst/>
          </a:prstGeom>
          <a:solidFill>
            <a:srgbClr val="0000FF"/>
          </a:solidFill>
          <a:ln w="38100">
            <a:solidFill>
              <a:srgbClr val="0000FF"/>
            </a:solidFill>
            <a:miter lim="800000"/>
            <a:headEnd/>
            <a:tailEnd/>
          </a:ln>
        </p:spPr>
      </p:pic>
      <p:sp>
        <p:nvSpPr>
          <p:cNvPr id="6" name="Title 1">
            <a:extLst>
              <a:ext uri="{FF2B5EF4-FFF2-40B4-BE49-F238E27FC236}">
                <a16:creationId xmlns:a16="http://schemas.microsoft.com/office/drawing/2014/main" id="{E3B1875A-38B1-407A-9098-B91C0EBAACEE}"/>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1099232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19</a:t>
            </a:fld>
            <a:endParaRPr lang="en-US" altLang="en-US">
              <a:solidFill>
                <a:srgbClr val="000000"/>
              </a:solidFill>
            </a:endParaRPr>
          </a:p>
        </p:txBody>
      </p:sp>
      <p:sp>
        <p:nvSpPr>
          <p:cNvPr id="4" name="Rectangle 4">
            <a:extLst>
              <a:ext uri="{FF2B5EF4-FFF2-40B4-BE49-F238E27FC236}">
                <a16:creationId xmlns:a16="http://schemas.microsoft.com/office/drawing/2014/main" id="{1DF3B2F1-1C4D-4C6A-A3B2-3E44E127B03D}"/>
              </a:ext>
            </a:extLst>
          </p:cNvPr>
          <p:cNvSpPr txBox="1">
            <a:spLocks noChangeArrowheads="1"/>
          </p:cNvSpPr>
          <p:nvPr/>
        </p:nvSpPr>
        <p:spPr bwMode="auto">
          <a:xfrm>
            <a:off x="457200" y="607296"/>
            <a:ext cx="8229600" cy="731838"/>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eaLnBrk="1" hangingPunct="1">
              <a:defRPr/>
            </a:pPr>
            <a:r>
              <a:rPr lang="en-US" altLang="en-US">
                <a:solidFill>
                  <a:srgbClr val="FF3300"/>
                </a:solidFill>
              </a:rPr>
              <a:t>YES</a:t>
            </a:r>
          </a:p>
        </p:txBody>
      </p:sp>
      <p:pic>
        <p:nvPicPr>
          <p:cNvPr id="5" name="Picture 10">
            <a:extLst>
              <a:ext uri="{FF2B5EF4-FFF2-40B4-BE49-F238E27FC236}">
                <a16:creationId xmlns:a16="http://schemas.microsoft.com/office/drawing/2014/main" id="{6683BF06-2F83-4E18-A6DD-C78F711A6E14}"/>
              </a:ext>
            </a:extLst>
          </p:cNvPr>
          <p:cNvPicPr>
            <a:picLocks noChangeArrowheads="1"/>
          </p:cNvPicPr>
          <p:nvPr/>
        </p:nvPicPr>
        <p:blipFill>
          <a:blip r:embed="rId3">
            <a:extLst>
              <a:ext uri="{28A0092B-C50C-407E-A947-70E740481C1C}">
                <a14:useLocalDpi xmlns:a14="http://schemas.microsoft.com/office/drawing/2010/main" val="0"/>
              </a:ext>
            </a:extLst>
          </a:blip>
          <a:srcRect l="1328" r="830" b="1227"/>
          <a:stretch>
            <a:fillRect/>
          </a:stretch>
        </p:blipFill>
        <p:spPr bwMode="auto">
          <a:xfrm>
            <a:off x="609600" y="1328686"/>
            <a:ext cx="7696200" cy="5127625"/>
          </a:xfrm>
          <a:prstGeom prst="rect">
            <a:avLst/>
          </a:prstGeom>
          <a:solidFill>
            <a:srgbClr val="0000FF"/>
          </a:solidFill>
          <a:ln w="38100">
            <a:solidFill>
              <a:srgbClr val="FF3300"/>
            </a:solidFill>
            <a:miter lim="800000"/>
            <a:headEnd/>
            <a:tailEnd/>
          </a:ln>
        </p:spPr>
      </p:pic>
      <p:sp>
        <p:nvSpPr>
          <p:cNvPr id="6" name="AutoShape 12">
            <a:extLst>
              <a:ext uri="{FF2B5EF4-FFF2-40B4-BE49-F238E27FC236}">
                <a16:creationId xmlns:a16="http://schemas.microsoft.com/office/drawing/2014/main" id="{186E0583-E0CE-4447-A5B9-5931443CBBE2}"/>
              </a:ext>
            </a:extLst>
          </p:cNvPr>
          <p:cNvSpPr>
            <a:spLocks noChangeArrowheads="1"/>
          </p:cNvSpPr>
          <p:nvPr/>
        </p:nvSpPr>
        <p:spPr bwMode="auto">
          <a:xfrm>
            <a:off x="838200" y="2057400"/>
            <a:ext cx="2286000" cy="1066800"/>
          </a:xfrm>
          <a:prstGeom prst="wedgeRoundRectCallout">
            <a:avLst>
              <a:gd name="adj1" fmla="val 89926"/>
              <a:gd name="adj2" fmla="val 36719"/>
              <a:gd name="adj3" fmla="val 16667"/>
            </a:avLst>
          </a:prstGeom>
          <a:solidFill>
            <a:srgbClr val="EAEAEA"/>
          </a:solidFill>
          <a:ln w="1905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dirty="0">
                <a:solidFill>
                  <a:schemeClr val="bg2">
                    <a:lumMod val="75000"/>
                  </a:schemeClr>
                </a:solidFill>
              </a:rPr>
              <a:t>Potential crushing hazard from overhead boulder.</a:t>
            </a:r>
          </a:p>
        </p:txBody>
      </p:sp>
      <p:sp>
        <p:nvSpPr>
          <p:cNvPr id="7" name="AutoShape 11">
            <a:extLst>
              <a:ext uri="{FF2B5EF4-FFF2-40B4-BE49-F238E27FC236}">
                <a16:creationId xmlns:a16="http://schemas.microsoft.com/office/drawing/2014/main" id="{E198FD09-AA84-4913-B265-38281070BFE2}"/>
              </a:ext>
            </a:extLst>
          </p:cNvPr>
          <p:cNvSpPr>
            <a:spLocks noChangeArrowheads="1"/>
          </p:cNvSpPr>
          <p:nvPr/>
        </p:nvSpPr>
        <p:spPr bwMode="auto">
          <a:xfrm>
            <a:off x="6248400" y="2694422"/>
            <a:ext cx="2438400" cy="731838"/>
          </a:xfrm>
          <a:prstGeom prst="wedgeRoundRectCallout">
            <a:avLst>
              <a:gd name="adj1" fmla="val -43750"/>
              <a:gd name="adj2" fmla="val 97755"/>
              <a:gd name="adj3" fmla="val 16667"/>
            </a:avLst>
          </a:prstGeom>
          <a:solidFill>
            <a:srgbClr val="EAEAEA"/>
          </a:solidFill>
          <a:ln w="1905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dirty="0">
                <a:solidFill>
                  <a:schemeClr val="bg2">
                    <a:lumMod val="75000"/>
                  </a:schemeClr>
                </a:solidFill>
              </a:rPr>
              <a:t>No protective system in this excavation.</a:t>
            </a:r>
          </a:p>
        </p:txBody>
      </p:sp>
      <p:sp>
        <p:nvSpPr>
          <p:cNvPr id="8" name="Title 1">
            <a:extLst>
              <a:ext uri="{FF2B5EF4-FFF2-40B4-BE49-F238E27FC236}">
                <a16:creationId xmlns:a16="http://schemas.microsoft.com/office/drawing/2014/main" id="{3BDC110E-244F-48A8-9C06-F64E22353E7E}"/>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2335285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1367" y="-2144"/>
            <a:ext cx="9144000" cy="599835"/>
          </a:xfrm>
          <a:solidFill>
            <a:schemeClr val="accent5">
              <a:lumMod val="50000"/>
            </a:schemeClr>
          </a:solidFill>
        </p:spPr>
        <p:txBody>
          <a:bodyPr/>
          <a:lstStyle/>
          <a:p>
            <a:pPr defTabSz="342900">
              <a:defRPr/>
            </a:pPr>
            <a:r>
              <a:rPr lang="en-US" sz="2400" b="1">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endParaRPr lang="en-US" sz="1600" b="1">
              <a:latin typeface="Calibri" panose="020F0502020204030204"/>
              <a:cs typeface="Calibri"/>
            </a:endParaRP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2</a:t>
            </a:fld>
            <a:endParaRPr lang="en-US" altLang="en-US">
              <a:solidFill>
                <a:srgbClr val="000000"/>
              </a:solidFill>
            </a:endParaRPr>
          </a:p>
        </p:txBody>
      </p:sp>
      <p:sp>
        <p:nvSpPr>
          <p:cNvPr id="11" name="AutoShape 2">
            <a:extLst>
              <a:ext uri="{FF2B5EF4-FFF2-40B4-BE49-F238E27FC236}">
                <a16:creationId xmlns:a16="http://schemas.microsoft.com/office/drawing/2014/main" id="{E815D408-6F9C-47ED-8E34-38564BE740CB}"/>
              </a:ext>
            </a:extLst>
          </p:cNvPr>
          <p:cNvSpPr txBox="1">
            <a:spLocks noChangeArrowheads="1"/>
          </p:cNvSpPr>
          <p:nvPr/>
        </p:nvSpPr>
        <p:spPr>
          <a:xfrm>
            <a:off x="228600" y="914400"/>
            <a:ext cx="4343400" cy="8382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chemeClr val="tx1"/>
                </a:solidFill>
                <a:effectLst/>
                <a:uLnTx/>
                <a:uFillTx/>
                <a:latin typeface="Franklin Gothic Heavy" pitchFamily="34" charset="0"/>
                <a:ea typeface="+mj-ea"/>
                <a:cs typeface="+mj-cs"/>
              </a:rPr>
              <a:t>Objectives</a:t>
            </a:r>
          </a:p>
        </p:txBody>
      </p:sp>
      <p:sp>
        <p:nvSpPr>
          <p:cNvPr id="12" name="TextBox 11">
            <a:extLst>
              <a:ext uri="{FF2B5EF4-FFF2-40B4-BE49-F238E27FC236}">
                <a16:creationId xmlns:a16="http://schemas.microsoft.com/office/drawing/2014/main" id="{5B780A99-C0FA-4003-A7E5-79C4E0CE6ADF}"/>
              </a:ext>
            </a:extLst>
          </p:cNvPr>
          <p:cNvSpPr txBox="1"/>
          <p:nvPr/>
        </p:nvSpPr>
        <p:spPr>
          <a:xfrm>
            <a:off x="228600" y="1665658"/>
            <a:ext cx="5257800" cy="369332"/>
          </a:xfrm>
          <a:prstGeom prst="rect">
            <a:avLst/>
          </a:prstGeom>
          <a:noFill/>
        </p:spPr>
        <p:txBody>
          <a:bodyPr wrap="square">
            <a:spAutoFit/>
          </a:bodyPr>
          <a:lstStyle/>
          <a:p>
            <a:pPr marL="533400" marR="0" lvl="0" indent="-53340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US" sz="1800" b="0" i="0" u="none" strike="noStrike" kern="1200" cap="none" spc="0" normalizeH="0" baseline="0" noProof="0">
                <a:ln>
                  <a:noFill/>
                </a:ln>
                <a:solidFill>
                  <a:schemeClr val="tx1"/>
                </a:solidFill>
                <a:effectLst/>
                <a:uLnTx/>
                <a:uFillTx/>
                <a:latin typeface="Franklin Gothic Medium" pitchFamily="34" charset="0"/>
              </a:rPr>
              <a:t>By the end of the session, students will be able to:</a:t>
            </a:r>
          </a:p>
        </p:txBody>
      </p:sp>
      <p:sp>
        <p:nvSpPr>
          <p:cNvPr id="17" name="TextBox 16">
            <a:extLst>
              <a:ext uri="{FF2B5EF4-FFF2-40B4-BE49-F238E27FC236}">
                <a16:creationId xmlns:a16="http://schemas.microsoft.com/office/drawing/2014/main" id="{639FD290-7B83-4555-9B63-23F7AD047B8C}"/>
              </a:ext>
            </a:extLst>
          </p:cNvPr>
          <p:cNvSpPr txBox="1"/>
          <p:nvPr/>
        </p:nvSpPr>
        <p:spPr>
          <a:xfrm>
            <a:off x="228600" y="2180692"/>
            <a:ext cx="4578178" cy="646331"/>
          </a:xfrm>
          <a:prstGeom prst="rect">
            <a:avLst/>
          </a:prstGeom>
          <a:noFill/>
        </p:spPr>
        <p:txBody>
          <a:bodyPr wrap="square">
            <a:sp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chemeClr val="tx1"/>
                </a:solidFill>
                <a:effectLst/>
                <a:uLnTx/>
                <a:uFillTx/>
                <a:latin typeface="Franklin Gothic Medium" pitchFamily="34" charset="0"/>
              </a:rPr>
              <a:t>List the three main causes of caught</a:t>
            </a:r>
            <a:r>
              <a:rPr kumimoji="0" lang="en-US" sz="1800" b="0" i="0" u="none" strike="noStrike" kern="1200" cap="none" spc="0" normalizeH="0" noProof="0">
                <a:ln>
                  <a:noFill/>
                </a:ln>
                <a:solidFill>
                  <a:schemeClr val="tx1"/>
                </a:solidFill>
                <a:effectLst/>
                <a:uLnTx/>
                <a:uFillTx/>
                <a:latin typeface="Franklin Gothic Medium" pitchFamily="34" charset="0"/>
              </a:rPr>
              <a:t> </a:t>
            </a:r>
            <a:r>
              <a:rPr kumimoji="0" lang="en-US" sz="1800" b="0" i="0" u="none" strike="noStrike" kern="1200" cap="none" spc="0" normalizeH="0" baseline="0" noProof="0">
                <a:ln>
                  <a:noFill/>
                </a:ln>
                <a:solidFill>
                  <a:schemeClr val="tx1"/>
                </a:solidFill>
                <a:effectLst/>
                <a:uLnTx/>
                <a:uFillTx/>
                <a:latin typeface="Franklin Gothic Medium" pitchFamily="34" charset="0"/>
              </a:rPr>
              <a:t>in</a:t>
            </a:r>
            <a:r>
              <a:rPr kumimoji="0" lang="en-US" sz="1800" b="0" i="0" u="none" strike="noStrike" kern="1200" cap="none" spc="0" normalizeH="0" noProof="0">
                <a:ln>
                  <a:noFill/>
                </a:ln>
                <a:solidFill>
                  <a:schemeClr val="tx1"/>
                </a:solidFill>
                <a:effectLst/>
                <a:uLnTx/>
                <a:uFillTx/>
                <a:latin typeface="Franklin Gothic Medium" pitchFamily="34" charset="0"/>
              </a:rPr>
              <a:t> and caught </a:t>
            </a:r>
            <a:r>
              <a:rPr kumimoji="0" lang="en-US" sz="1800" b="0" i="0" u="none" strike="noStrike" kern="1200" cap="none" spc="0" normalizeH="0" baseline="0" noProof="0">
                <a:ln>
                  <a:noFill/>
                </a:ln>
                <a:solidFill>
                  <a:schemeClr val="tx1"/>
                </a:solidFill>
                <a:effectLst/>
                <a:uLnTx/>
                <a:uFillTx/>
                <a:latin typeface="Franklin Gothic Medium" pitchFamily="34" charset="0"/>
              </a:rPr>
              <a:t>between fatalities.</a:t>
            </a:r>
          </a:p>
        </p:txBody>
      </p:sp>
      <p:sp>
        <p:nvSpPr>
          <p:cNvPr id="19" name="TextBox 18">
            <a:extLst>
              <a:ext uri="{FF2B5EF4-FFF2-40B4-BE49-F238E27FC236}">
                <a16:creationId xmlns:a16="http://schemas.microsoft.com/office/drawing/2014/main" id="{BF975C68-5AE0-4909-99E6-B3C10ED28298}"/>
              </a:ext>
            </a:extLst>
          </p:cNvPr>
          <p:cNvSpPr txBox="1"/>
          <p:nvPr/>
        </p:nvSpPr>
        <p:spPr>
          <a:xfrm>
            <a:off x="228600" y="3093352"/>
            <a:ext cx="5105400" cy="646331"/>
          </a:xfrm>
          <a:prstGeom prst="rect">
            <a:avLst/>
          </a:prstGeom>
          <a:noFill/>
        </p:spPr>
        <p:txBody>
          <a:bodyPr wrap="square">
            <a:spAutoFit/>
          </a:bodyPr>
          <a:lstStyle/>
          <a:p>
            <a:pPr marL="285750" lvl="0" indent="-285750">
              <a:spcBef>
                <a:spcPct val="20000"/>
              </a:spcBef>
              <a:buFont typeface="Arial" panose="020B0604020202020204" pitchFamily="34" charset="0"/>
              <a:buChar char="•"/>
              <a:defRPr/>
            </a:pPr>
            <a:r>
              <a:rPr lang="en-US" sz="1800">
                <a:latin typeface="Franklin Gothic Medium" pitchFamily="34" charset="0"/>
              </a:rPr>
              <a:t>Describe how to control hazards that cause caught in or caught between deaths.</a:t>
            </a:r>
          </a:p>
        </p:txBody>
      </p:sp>
      <p:sp>
        <p:nvSpPr>
          <p:cNvPr id="20" name="TextBox 19">
            <a:extLst>
              <a:ext uri="{FF2B5EF4-FFF2-40B4-BE49-F238E27FC236}">
                <a16:creationId xmlns:a16="http://schemas.microsoft.com/office/drawing/2014/main" id="{BDF07474-5596-4F84-A87F-4A29B3BF7F54}"/>
              </a:ext>
            </a:extLst>
          </p:cNvPr>
          <p:cNvSpPr txBox="1"/>
          <p:nvPr/>
        </p:nvSpPr>
        <p:spPr>
          <a:xfrm>
            <a:off x="228600" y="4079498"/>
            <a:ext cx="4578178"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chemeClr val="tx1"/>
                </a:solidFill>
                <a:effectLst/>
                <a:uLnTx/>
                <a:uFillTx/>
                <a:latin typeface="Franklin Gothic Medium" pitchFamily="34" charset="0"/>
              </a:rPr>
              <a:t>Describe safe equipment operation when</a:t>
            </a:r>
            <a:r>
              <a:rPr kumimoji="0" lang="en-US" sz="1800" b="0" i="0" u="none" strike="noStrike" kern="1200" cap="none" spc="0" normalizeH="0" noProof="0">
                <a:ln>
                  <a:noFill/>
                </a:ln>
                <a:solidFill>
                  <a:schemeClr val="tx1"/>
                </a:solidFill>
                <a:effectLst/>
                <a:uLnTx/>
                <a:uFillTx/>
                <a:latin typeface="Franklin Gothic Medium" pitchFamily="34" charset="0"/>
              </a:rPr>
              <a:t> there is a</a:t>
            </a:r>
            <a:r>
              <a:rPr kumimoji="0" lang="en-US" sz="1800" b="0" i="0" u="none" strike="noStrike" kern="1200" cap="none" spc="0" normalizeH="0" baseline="0" noProof="0">
                <a:ln>
                  <a:noFill/>
                </a:ln>
                <a:solidFill>
                  <a:schemeClr val="tx1"/>
                </a:solidFill>
                <a:effectLst/>
                <a:uLnTx/>
                <a:uFillTx/>
                <a:latin typeface="Franklin Gothic Medium" pitchFamily="34" charset="0"/>
              </a:rPr>
              <a:t> rollover</a:t>
            </a:r>
            <a:r>
              <a:rPr kumimoji="0" lang="en-US" sz="1800" b="0" i="0" u="none" strike="noStrike" kern="1200" cap="none" spc="0" normalizeH="0" noProof="0">
                <a:ln>
                  <a:noFill/>
                </a:ln>
                <a:solidFill>
                  <a:schemeClr val="tx1"/>
                </a:solidFill>
                <a:effectLst/>
                <a:uLnTx/>
                <a:uFillTx/>
                <a:latin typeface="Franklin Gothic Medium" pitchFamily="34" charset="0"/>
              </a:rPr>
              <a:t> hazard</a:t>
            </a:r>
            <a:r>
              <a:rPr kumimoji="0" lang="en-US" sz="1800" b="0" i="0" u="none" strike="noStrike" kern="1200" cap="none" spc="0" normalizeH="0" baseline="0" noProof="0">
                <a:ln>
                  <a:noFill/>
                </a:ln>
                <a:solidFill>
                  <a:schemeClr val="tx1"/>
                </a:solidFill>
                <a:effectLst/>
                <a:uLnTx/>
                <a:uFillTx/>
                <a:latin typeface="+mn-lt"/>
                <a:ea typeface="+mn-ea"/>
                <a:cs typeface="+mn-cs"/>
              </a:rPr>
              <a:t>.</a:t>
            </a:r>
          </a:p>
        </p:txBody>
      </p:sp>
      <p:sp>
        <p:nvSpPr>
          <p:cNvPr id="22" name="TextBox 21">
            <a:extLst>
              <a:ext uri="{FF2B5EF4-FFF2-40B4-BE49-F238E27FC236}">
                <a16:creationId xmlns:a16="http://schemas.microsoft.com/office/drawing/2014/main" id="{21D4AE1D-008E-4EFA-B9F9-9EEA3A30F7B7}"/>
              </a:ext>
            </a:extLst>
          </p:cNvPr>
          <p:cNvSpPr txBox="1"/>
          <p:nvPr/>
        </p:nvSpPr>
        <p:spPr>
          <a:xfrm>
            <a:off x="228600" y="5083192"/>
            <a:ext cx="4927357" cy="923330"/>
          </a:xfrm>
          <a:prstGeom prst="rect">
            <a:avLst/>
          </a:prstGeom>
          <a:noFill/>
        </p:spPr>
        <p:txBody>
          <a:bodyPr wrap="square">
            <a:spAutoFit/>
          </a:bodyPr>
          <a:lstStyle/>
          <a:p>
            <a:pPr marL="285750" indent="-285750">
              <a:spcBef>
                <a:spcPct val="20000"/>
              </a:spcBef>
              <a:buFont typeface="Arial" panose="020B0604020202020204" pitchFamily="34" charset="0"/>
              <a:buChar char="•"/>
              <a:defRPr/>
            </a:pPr>
            <a:r>
              <a:rPr lang="en-US" sz="1800">
                <a:latin typeface="Franklin Gothic Medium" pitchFamily="34" charset="0"/>
              </a:rPr>
              <a:t>Describe three key employer requirements that protect workers from caught in or </a:t>
            </a:r>
            <a:br>
              <a:rPr lang="en-US" sz="1800">
                <a:latin typeface="Franklin Gothic Medium" pitchFamily="34" charset="0"/>
              </a:rPr>
            </a:br>
            <a:r>
              <a:rPr lang="en-US" sz="1800">
                <a:latin typeface="Franklin Gothic Medium" pitchFamily="34" charset="0"/>
              </a:rPr>
              <a:t>caught between hazards</a:t>
            </a:r>
          </a:p>
        </p:txBody>
      </p:sp>
      <p:pic>
        <p:nvPicPr>
          <p:cNvPr id="13" name="Picture 6">
            <a:extLst>
              <a:ext uri="{FF2B5EF4-FFF2-40B4-BE49-F238E27FC236}">
                <a16:creationId xmlns:a16="http://schemas.microsoft.com/office/drawing/2014/main" id="{E08EE610-2D99-4CFE-B8BF-4668FF1700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5957" y="2535152"/>
            <a:ext cx="3690111" cy="2498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62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20</a:t>
            </a:fld>
            <a:endParaRPr lang="en-US" altLang="en-US">
              <a:solidFill>
                <a:srgbClr val="000000"/>
              </a:solidFill>
            </a:endParaRPr>
          </a:p>
        </p:txBody>
      </p:sp>
      <p:sp>
        <p:nvSpPr>
          <p:cNvPr id="4" name="Rectangle 2">
            <a:extLst>
              <a:ext uri="{FF2B5EF4-FFF2-40B4-BE49-F238E27FC236}">
                <a16:creationId xmlns:a16="http://schemas.microsoft.com/office/drawing/2014/main" id="{21979014-4FF2-49BA-B12F-F62C08111DB1}"/>
              </a:ext>
            </a:extLst>
          </p:cNvPr>
          <p:cNvSpPr txBox="1">
            <a:spLocks noChangeArrowheads="1"/>
          </p:cNvSpPr>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eaLnBrk="1" hangingPunct="1">
              <a:defRPr/>
            </a:pPr>
            <a:r>
              <a:rPr lang="en-US" altLang="en-US"/>
              <a:t>Recognize Any Hazard(s)?</a:t>
            </a:r>
          </a:p>
        </p:txBody>
      </p:sp>
      <p:pic>
        <p:nvPicPr>
          <p:cNvPr id="5" name="Picture 4">
            <a:extLst>
              <a:ext uri="{FF2B5EF4-FFF2-40B4-BE49-F238E27FC236}">
                <a16:creationId xmlns:a16="http://schemas.microsoft.com/office/drawing/2014/main" id="{805AC0AE-EDAC-43C0-801F-C73093FC617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1214438"/>
            <a:ext cx="7696200" cy="5127625"/>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4FDB4701-0CA0-4AAE-A6D9-BECB412879FA}"/>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2352369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21</a:t>
            </a:fld>
            <a:endParaRPr lang="en-US" altLang="en-US">
              <a:solidFill>
                <a:srgbClr val="000000"/>
              </a:solidFill>
            </a:endParaRPr>
          </a:p>
        </p:txBody>
      </p:sp>
      <p:pic>
        <p:nvPicPr>
          <p:cNvPr id="4" name="Picture 4">
            <a:extLst>
              <a:ext uri="{FF2B5EF4-FFF2-40B4-BE49-F238E27FC236}">
                <a16:creationId xmlns:a16="http://schemas.microsoft.com/office/drawing/2014/main" id="{37905AFF-A474-4399-94F9-9222CC7801C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1214438"/>
            <a:ext cx="7696200" cy="5127625"/>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99E2460-8C5F-4303-8E1A-64589F2E08FE}"/>
              </a:ext>
            </a:extLst>
          </p:cNvPr>
          <p:cNvSpPr txBox="1">
            <a:spLocks noChangeArrowheads="1"/>
          </p:cNvSpPr>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eaLnBrk="1" hangingPunct="1">
              <a:defRPr/>
            </a:pPr>
            <a:r>
              <a:rPr lang="en-US" altLang="en-US">
                <a:solidFill>
                  <a:srgbClr val="FF3300"/>
                </a:solidFill>
              </a:rPr>
              <a:t>YES</a:t>
            </a:r>
          </a:p>
        </p:txBody>
      </p:sp>
      <p:sp>
        <p:nvSpPr>
          <p:cNvPr id="6" name="AutoShape 5">
            <a:extLst>
              <a:ext uri="{FF2B5EF4-FFF2-40B4-BE49-F238E27FC236}">
                <a16:creationId xmlns:a16="http://schemas.microsoft.com/office/drawing/2014/main" id="{D85EF177-7AD4-4627-9D83-05250CBF5582}"/>
              </a:ext>
            </a:extLst>
          </p:cNvPr>
          <p:cNvSpPr>
            <a:spLocks noChangeArrowheads="1"/>
          </p:cNvSpPr>
          <p:nvPr/>
        </p:nvSpPr>
        <p:spPr bwMode="auto">
          <a:xfrm>
            <a:off x="762000" y="2438400"/>
            <a:ext cx="2667000" cy="1981200"/>
          </a:xfrm>
          <a:prstGeom prst="wedgeRoundRectCallout">
            <a:avLst>
              <a:gd name="adj1" fmla="val 70653"/>
              <a:gd name="adj2" fmla="val 79889"/>
              <a:gd name="adj3" fmla="val 16667"/>
            </a:avLst>
          </a:prstGeom>
          <a:solidFill>
            <a:srgbClr val="EAEAEA"/>
          </a:solidFill>
          <a:ln w="1905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30000"/>
              </a:spcBef>
            </a:pPr>
            <a:r>
              <a:rPr lang="en-US" altLang="en-US" dirty="0">
                <a:solidFill>
                  <a:schemeClr val="bg2">
                    <a:lumMod val="75000"/>
                  </a:schemeClr>
                </a:solidFill>
              </a:rPr>
              <a:t>Worker in an unprotected vertical wall trench [pipe work] is exposed to being totally engulfed by the trench if it collapses.</a:t>
            </a:r>
          </a:p>
        </p:txBody>
      </p:sp>
      <p:sp>
        <p:nvSpPr>
          <p:cNvPr id="7" name="AutoShape 8">
            <a:extLst>
              <a:ext uri="{FF2B5EF4-FFF2-40B4-BE49-F238E27FC236}">
                <a16:creationId xmlns:a16="http://schemas.microsoft.com/office/drawing/2014/main" id="{65FB8BD7-3FF6-4DCB-B1DA-5407A1713401}"/>
              </a:ext>
            </a:extLst>
          </p:cNvPr>
          <p:cNvSpPr>
            <a:spLocks noChangeArrowheads="1"/>
          </p:cNvSpPr>
          <p:nvPr/>
        </p:nvSpPr>
        <p:spPr bwMode="auto">
          <a:xfrm>
            <a:off x="5105400" y="1371600"/>
            <a:ext cx="2667000" cy="685800"/>
          </a:xfrm>
          <a:prstGeom prst="wedgeRoundRectCallout">
            <a:avLst>
              <a:gd name="adj1" fmla="val -6727"/>
              <a:gd name="adj2" fmla="val 95602"/>
              <a:gd name="adj3" fmla="val 16667"/>
            </a:avLst>
          </a:prstGeom>
          <a:solidFill>
            <a:srgbClr val="EAEAEA"/>
          </a:solidFill>
          <a:ln w="1905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30000"/>
              </a:spcBef>
            </a:pPr>
            <a:r>
              <a:rPr lang="en-US" altLang="en-US" dirty="0">
                <a:solidFill>
                  <a:schemeClr val="bg2">
                    <a:lumMod val="75000"/>
                  </a:schemeClr>
                </a:solidFill>
              </a:rPr>
              <a:t>Next to a residential structure</a:t>
            </a:r>
          </a:p>
        </p:txBody>
      </p:sp>
      <p:sp>
        <p:nvSpPr>
          <p:cNvPr id="8" name="AutoShape 9">
            <a:extLst>
              <a:ext uri="{FF2B5EF4-FFF2-40B4-BE49-F238E27FC236}">
                <a16:creationId xmlns:a16="http://schemas.microsoft.com/office/drawing/2014/main" id="{C69C302E-0B2F-4812-9C15-89D07D2F6AD5}"/>
              </a:ext>
            </a:extLst>
          </p:cNvPr>
          <p:cNvSpPr>
            <a:spLocks noChangeArrowheads="1"/>
          </p:cNvSpPr>
          <p:nvPr/>
        </p:nvSpPr>
        <p:spPr bwMode="auto">
          <a:xfrm>
            <a:off x="5486400" y="2971800"/>
            <a:ext cx="2667000" cy="685800"/>
          </a:xfrm>
          <a:prstGeom prst="wedgeRoundRectCallout">
            <a:avLst>
              <a:gd name="adj1" fmla="val -87500"/>
              <a:gd name="adj2" fmla="val 104630"/>
              <a:gd name="adj3" fmla="val 16667"/>
            </a:avLst>
          </a:prstGeom>
          <a:solidFill>
            <a:srgbClr val="EAEAEA"/>
          </a:solidFill>
          <a:ln w="1905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30000"/>
              </a:spcBef>
            </a:pPr>
            <a:r>
              <a:rPr lang="en-US" altLang="en-US" dirty="0">
                <a:solidFill>
                  <a:schemeClr val="bg2">
                    <a:lumMod val="75000"/>
                  </a:schemeClr>
                </a:solidFill>
              </a:rPr>
              <a:t>No protective systems in use</a:t>
            </a:r>
          </a:p>
        </p:txBody>
      </p:sp>
      <p:sp>
        <p:nvSpPr>
          <p:cNvPr id="9" name="AutoShape 7">
            <a:extLst>
              <a:ext uri="{FF2B5EF4-FFF2-40B4-BE49-F238E27FC236}">
                <a16:creationId xmlns:a16="http://schemas.microsoft.com/office/drawing/2014/main" id="{90E815A8-D8EA-4CC4-A71F-5705605677FC}"/>
              </a:ext>
            </a:extLst>
          </p:cNvPr>
          <p:cNvSpPr>
            <a:spLocks noChangeArrowheads="1"/>
          </p:cNvSpPr>
          <p:nvPr/>
        </p:nvSpPr>
        <p:spPr bwMode="auto">
          <a:xfrm>
            <a:off x="5334000" y="4876800"/>
            <a:ext cx="2667000" cy="685800"/>
          </a:xfrm>
          <a:prstGeom prst="wedgeRoundRectCallout">
            <a:avLst>
              <a:gd name="adj1" fmla="val -87500"/>
              <a:gd name="adj2" fmla="val 104630"/>
              <a:gd name="adj3" fmla="val 16667"/>
            </a:avLst>
          </a:prstGeom>
          <a:solidFill>
            <a:srgbClr val="EAEAEA"/>
          </a:solidFill>
          <a:ln w="1905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30000"/>
              </a:spcBef>
            </a:pPr>
            <a:r>
              <a:rPr lang="en-US" altLang="en-US" dirty="0">
                <a:solidFill>
                  <a:schemeClr val="bg2">
                    <a:lumMod val="75000"/>
                  </a:schemeClr>
                </a:solidFill>
              </a:rPr>
              <a:t>Ladder at the end of the trench</a:t>
            </a:r>
          </a:p>
        </p:txBody>
      </p:sp>
      <p:sp>
        <p:nvSpPr>
          <p:cNvPr id="10" name="Title 1">
            <a:extLst>
              <a:ext uri="{FF2B5EF4-FFF2-40B4-BE49-F238E27FC236}">
                <a16:creationId xmlns:a16="http://schemas.microsoft.com/office/drawing/2014/main" id="{68037615-F1E4-4B8B-9A3E-D41D0414ACC8}"/>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1622363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22</a:t>
            </a:fld>
            <a:endParaRPr lang="en-US" altLang="en-US">
              <a:solidFill>
                <a:srgbClr val="000000"/>
              </a:solidFill>
            </a:endParaRPr>
          </a:p>
        </p:txBody>
      </p:sp>
      <p:sp>
        <p:nvSpPr>
          <p:cNvPr id="5" name="TextBox 4">
            <a:extLst>
              <a:ext uri="{FF2B5EF4-FFF2-40B4-BE49-F238E27FC236}">
                <a16:creationId xmlns:a16="http://schemas.microsoft.com/office/drawing/2014/main" id="{714BE2EA-1C16-42A6-A0B6-B46AFEC87198}"/>
              </a:ext>
            </a:extLst>
          </p:cNvPr>
          <p:cNvSpPr txBox="1"/>
          <p:nvPr/>
        </p:nvSpPr>
        <p:spPr>
          <a:xfrm>
            <a:off x="307889" y="838200"/>
            <a:ext cx="7235911" cy="954107"/>
          </a:xfrm>
          <a:prstGeom prst="rect">
            <a:avLst/>
          </a:prstGeom>
          <a:noFill/>
        </p:spPr>
        <p:txBody>
          <a:bodyPr wrap="square">
            <a:sp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800">
                <a:latin typeface="Franklin Gothic Heavy" pitchFamily="34" charset="0"/>
                <a:ea typeface="+mj-ea"/>
                <a:cs typeface="+mj-cs"/>
              </a:rPr>
              <a:t>What are some other caught in/ between hazards?</a:t>
            </a:r>
          </a:p>
        </p:txBody>
      </p:sp>
      <p:pic>
        <p:nvPicPr>
          <p:cNvPr id="5122" name="Picture 2">
            <a:extLst>
              <a:ext uri="{FF2B5EF4-FFF2-40B4-BE49-F238E27FC236}">
                <a16:creationId xmlns:a16="http://schemas.microsoft.com/office/drawing/2014/main" id="{04AFB65F-25C2-4012-BA99-51CBA021C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023210"/>
            <a:ext cx="3655695" cy="35393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3F3E851-F596-42EE-AC96-7EF496317012}"/>
              </a:ext>
            </a:extLst>
          </p:cNvPr>
          <p:cNvSpPr txBox="1"/>
          <p:nvPr/>
        </p:nvSpPr>
        <p:spPr>
          <a:xfrm>
            <a:off x="307889" y="2438400"/>
            <a:ext cx="4578178" cy="830997"/>
          </a:xfrm>
          <a:prstGeom prst="rect">
            <a:avLst/>
          </a:prstGeom>
          <a:noFill/>
        </p:spPr>
        <p:txBody>
          <a:bodyPr wrap="square">
            <a:spAutoFit/>
          </a:bodyPr>
          <a:lstStyle/>
          <a:p>
            <a:pPr marL="342900" indent="-342900">
              <a:buFont typeface="Arial" panose="020B0604020202020204" pitchFamily="34" charset="0"/>
              <a:buChar char="•"/>
            </a:pPr>
            <a:r>
              <a:rPr lang="en-US" sz="2400"/>
              <a:t>Caught in machinery or mechanical equipment</a:t>
            </a:r>
          </a:p>
        </p:txBody>
      </p:sp>
      <p:sp>
        <p:nvSpPr>
          <p:cNvPr id="10" name="TextBox 9">
            <a:extLst>
              <a:ext uri="{FF2B5EF4-FFF2-40B4-BE49-F238E27FC236}">
                <a16:creationId xmlns:a16="http://schemas.microsoft.com/office/drawing/2014/main" id="{847E336E-1DFD-46EF-8EA9-5141AC6B7083}"/>
              </a:ext>
            </a:extLst>
          </p:cNvPr>
          <p:cNvSpPr txBox="1"/>
          <p:nvPr/>
        </p:nvSpPr>
        <p:spPr>
          <a:xfrm>
            <a:off x="307889" y="4038600"/>
            <a:ext cx="4578178" cy="461665"/>
          </a:xfrm>
          <a:prstGeom prst="rect">
            <a:avLst/>
          </a:prstGeom>
          <a:noFill/>
        </p:spPr>
        <p:txBody>
          <a:bodyPr wrap="square">
            <a:spAutoFit/>
          </a:bodyPr>
          <a:lstStyle/>
          <a:p>
            <a:pPr marL="342900" indent="-342900">
              <a:buFont typeface="Arial" panose="020B0604020202020204" pitchFamily="34" charset="0"/>
              <a:buChar char="•"/>
            </a:pPr>
            <a:r>
              <a:rPr lang="en-US" sz="2400"/>
              <a:t>Vehicle Rollovers</a:t>
            </a:r>
          </a:p>
        </p:txBody>
      </p:sp>
      <p:sp>
        <p:nvSpPr>
          <p:cNvPr id="9" name="Title 1">
            <a:extLst>
              <a:ext uri="{FF2B5EF4-FFF2-40B4-BE49-F238E27FC236}">
                <a16:creationId xmlns:a16="http://schemas.microsoft.com/office/drawing/2014/main" id="{7C920BB2-36D8-410C-88A8-BBC4DF1742A6}"/>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432608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23</a:t>
            </a:fld>
            <a:endParaRPr lang="en-US" altLang="en-US">
              <a:solidFill>
                <a:srgbClr val="000000"/>
              </a:solidFill>
            </a:endParaRPr>
          </a:p>
        </p:txBody>
      </p:sp>
      <p:sp>
        <p:nvSpPr>
          <p:cNvPr id="5" name="TextBox 4">
            <a:extLst>
              <a:ext uri="{FF2B5EF4-FFF2-40B4-BE49-F238E27FC236}">
                <a16:creationId xmlns:a16="http://schemas.microsoft.com/office/drawing/2014/main" id="{53F8DD2A-F37F-48DA-9789-7F72F4E856C4}"/>
              </a:ext>
            </a:extLst>
          </p:cNvPr>
          <p:cNvSpPr txBox="1"/>
          <p:nvPr/>
        </p:nvSpPr>
        <p:spPr>
          <a:xfrm>
            <a:off x="152400" y="685800"/>
            <a:ext cx="8001000" cy="954107"/>
          </a:xfrm>
          <a:prstGeom prst="rect">
            <a:avLst/>
          </a:prstGeom>
          <a:noFill/>
        </p:spPr>
        <p:txBody>
          <a:bodyPr wrap="square">
            <a:sp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800">
                <a:latin typeface="Franklin Gothic Heavy" pitchFamily="34" charset="0"/>
                <a:ea typeface="+mj-ea"/>
                <a:cs typeface="+mj-cs"/>
              </a:rPr>
              <a:t>What Are Examples of Mechanical or Moving Equipment?</a:t>
            </a:r>
            <a:endParaRPr kumimoji="0" lang="en-US" sz="2800" b="0" i="0" u="none" strike="noStrike" kern="1200" cap="none" spc="0" normalizeH="0" baseline="0" noProof="0">
              <a:ln>
                <a:noFill/>
              </a:ln>
              <a:solidFill>
                <a:schemeClr val="tx1"/>
              </a:solidFill>
              <a:effectLst/>
              <a:uLnTx/>
              <a:uFillTx/>
              <a:latin typeface="+mj-lt"/>
              <a:ea typeface="+mj-ea"/>
              <a:cs typeface="+mj-cs"/>
            </a:endParaRPr>
          </a:p>
        </p:txBody>
      </p:sp>
      <p:pic>
        <p:nvPicPr>
          <p:cNvPr id="6" name="Content Placeholder 3">
            <a:extLst>
              <a:ext uri="{FF2B5EF4-FFF2-40B4-BE49-F238E27FC236}">
                <a16:creationId xmlns:a16="http://schemas.microsoft.com/office/drawing/2014/main" id="{9C3F1F1C-230F-4C88-8A3F-BBC4C13742B6}"/>
              </a:ext>
            </a:extLst>
          </p:cNvPr>
          <p:cNvPicPr>
            <a:picLocks noChangeAspect="1" noChangeArrowheads="1"/>
          </p:cNvPicPr>
          <p:nvPr/>
        </p:nvPicPr>
        <p:blipFill>
          <a:blip r:embed="rId3" cstate="print"/>
          <a:srcRect l="8265" r="10733"/>
          <a:stretch>
            <a:fillRect/>
          </a:stretch>
        </p:blipFill>
        <p:spPr>
          <a:xfrm>
            <a:off x="4586416" y="1919147"/>
            <a:ext cx="4301987" cy="403860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1343182C-DEE0-4161-AF82-1C2F5F523EA0}"/>
              </a:ext>
            </a:extLst>
          </p:cNvPr>
          <p:cNvSpPr txBox="1"/>
          <p:nvPr/>
        </p:nvSpPr>
        <p:spPr>
          <a:xfrm>
            <a:off x="152400" y="2286000"/>
            <a:ext cx="4639962" cy="3785652"/>
          </a:xfrm>
          <a:prstGeom prst="rect">
            <a:avLst/>
          </a:prstGeom>
          <a:noFill/>
        </p:spPr>
        <p:txBody>
          <a:bodyPr wrap="square">
            <a:spAutoFit/>
          </a:bodyPr>
          <a:lstStyle/>
          <a:p>
            <a:pPr marL="285750" indent="-285750" eaLnBrk="1" hangingPunct="1">
              <a:buFont typeface="Arial" panose="020B0604020202020204" pitchFamily="34" charset="0"/>
              <a:buChar char="•"/>
            </a:pPr>
            <a:r>
              <a:rPr lang="en-US" sz="2400" dirty="0"/>
              <a:t>Saws</a:t>
            </a:r>
          </a:p>
          <a:p>
            <a:pPr marL="285750" indent="-285750" eaLnBrk="1" hangingPunct="1">
              <a:buFont typeface="Arial" panose="020B0604020202020204" pitchFamily="34" charset="0"/>
              <a:buChar char="•"/>
            </a:pPr>
            <a:r>
              <a:rPr lang="en-US" sz="2400" dirty="0"/>
              <a:t>Presses</a:t>
            </a:r>
          </a:p>
          <a:p>
            <a:pPr marL="285750" indent="-285750" eaLnBrk="1" hangingPunct="1">
              <a:buFont typeface="Arial" panose="020B0604020202020204" pitchFamily="34" charset="0"/>
              <a:buChar char="•"/>
            </a:pPr>
            <a:r>
              <a:rPr lang="en-US" sz="2400" dirty="0"/>
              <a:t>Conveyors</a:t>
            </a:r>
          </a:p>
          <a:p>
            <a:pPr marL="285750" indent="-285750" eaLnBrk="1" hangingPunct="1">
              <a:buFont typeface="Arial" panose="020B0604020202020204" pitchFamily="34" charset="0"/>
              <a:buChar char="•"/>
            </a:pPr>
            <a:r>
              <a:rPr lang="en-US" sz="2400" dirty="0"/>
              <a:t>Bending, rolling, or shaping machines</a:t>
            </a:r>
          </a:p>
          <a:p>
            <a:pPr marL="285750" indent="-285750" eaLnBrk="1" hangingPunct="1">
              <a:buFont typeface="Arial" panose="020B0604020202020204" pitchFamily="34" charset="0"/>
              <a:buChar char="•"/>
            </a:pPr>
            <a:r>
              <a:rPr lang="en-US" sz="2400" dirty="0"/>
              <a:t>Powered hand tools</a:t>
            </a:r>
          </a:p>
          <a:p>
            <a:pPr marL="285750" indent="-285750" eaLnBrk="1" hangingPunct="1">
              <a:buFont typeface="Arial" panose="020B0604020202020204" pitchFamily="34" charset="0"/>
              <a:buChar char="•"/>
            </a:pPr>
            <a:r>
              <a:rPr lang="en-US" sz="2400" dirty="0"/>
              <a:t>Forklifts</a:t>
            </a:r>
          </a:p>
          <a:p>
            <a:pPr marL="285750" indent="-285750" eaLnBrk="1" hangingPunct="1">
              <a:buFont typeface="Arial" panose="020B0604020202020204" pitchFamily="34" charset="0"/>
              <a:buChar char="•"/>
            </a:pPr>
            <a:r>
              <a:rPr lang="en-US" sz="2400" dirty="0"/>
              <a:t>Personnel hoists</a:t>
            </a:r>
          </a:p>
          <a:p>
            <a:pPr marL="285750" indent="-285750" eaLnBrk="1" hangingPunct="1">
              <a:buFont typeface="Arial" panose="020B0604020202020204" pitchFamily="34" charset="0"/>
              <a:buChar char="•"/>
            </a:pPr>
            <a:r>
              <a:rPr lang="en-US" sz="2400" dirty="0"/>
              <a:t>Elevators</a:t>
            </a:r>
          </a:p>
          <a:p>
            <a:pPr marL="285750" indent="-285750" eaLnBrk="1" hangingPunct="1">
              <a:buFont typeface="Arial" panose="020B0604020202020204" pitchFamily="34" charset="0"/>
              <a:buChar char="•"/>
            </a:pPr>
            <a:r>
              <a:rPr lang="en-US" sz="2400" dirty="0"/>
              <a:t>Escalators</a:t>
            </a:r>
          </a:p>
        </p:txBody>
      </p:sp>
      <p:sp>
        <p:nvSpPr>
          <p:cNvPr id="7" name="Title 1">
            <a:extLst>
              <a:ext uri="{FF2B5EF4-FFF2-40B4-BE49-F238E27FC236}">
                <a16:creationId xmlns:a16="http://schemas.microsoft.com/office/drawing/2014/main" id="{27375E38-8BD2-4352-BCC1-884E4E80C982}"/>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1493958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24</a:t>
            </a:fld>
            <a:endParaRPr lang="en-US" altLang="en-US">
              <a:solidFill>
                <a:srgbClr val="000000"/>
              </a:solidFill>
            </a:endParaRPr>
          </a:p>
        </p:txBody>
      </p:sp>
      <p:sp>
        <p:nvSpPr>
          <p:cNvPr id="10" name="TextBox 9">
            <a:extLst>
              <a:ext uri="{FF2B5EF4-FFF2-40B4-BE49-F238E27FC236}">
                <a16:creationId xmlns:a16="http://schemas.microsoft.com/office/drawing/2014/main" id="{FF1F4A8A-EF06-4814-8EE0-B21740C42075}"/>
              </a:ext>
            </a:extLst>
          </p:cNvPr>
          <p:cNvSpPr txBox="1"/>
          <p:nvPr/>
        </p:nvSpPr>
        <p:spPr>
          <a:xfrm>
            <a:off x="473676" y="727275"/>
            <a:ext cx="7467599" cy="523220"/>
          </a:xfrm>
          <a:prstGeom prst="rect">
            <a:avLst/>
          </a:prstGeom>
          <a:noFill/>
        </p:spPr>
        <p:txBody>
          <a:bodyPr wrap="square">
            <a:spAutoFit/>
          </a:bodyPr>
          <a:lstStyle/>
          <a:p>
            <a:r>
              <a:rPr lang="en-US" sz="2800" b="1">
                <a:latin typeface="Franklin Gothic Medium" panose="020B0603020102020204" pitchFamily="34" charset="0"/>
                <a:cs typeface="Calibri"/>
              </a:rPr>
              <a:t>Machine room equipment</a:t>
            </a:r>
          </a:p>
        </p:txBody>
      </p:sp>
      <p:sp>
        <p:nvSpPr>
          <p:cNvPr id="12" name="TextBox 11">
            <a:extLst>
              <a:ext uri="{FF2B5EF4-FFF2-40B4-BE49-F238E27FC236}">
                <a16:creationId xmlns:a16="http://schemas.microsoft.com/office/drawing/2014/main" id="{B1650B71-8CF4-4D74-AA35-CB4403DD53BF}"/>
              </a:ext>
            </a:extLst>
          </p:cNvPr>
          <p:cNvSpPr txBox="1"/>
          <p:nvPr/>
        </p:nvSpPr>
        <p:spPr>
          <a:xfrm>
            <a:off x="473676" y="1250495"/>
            <a:ext cx="8229600" cy="1938992"/>
          </a:xfrm>
          <a:prstGeom prst="rect">
            <a:avLst/>
          </a:prstGeom>
          <a:noFill/>
        </p:spPr>
        <p:txBody>
          <a:bodyPr wrap="square">
            <a:spAutoFit/>
          </a:bodyPr>
          <a:lstStyle/>
          <a:p>
            <a:r>
              <a:rPr lang="en-US" sz="2400">
                <a:latin typeface="Franklin Gothic Medium" panose="020B0603020102020204" pitchFamily="34" charset="0"/>
                <a:cs typeface="Calibri"/>
              </a:rPr>
              <a:t>Rotating equipment can start without warning. Drive sheaves, governors, and pump motors all have the potential to cause serious injury. Be aware of your surroundings. Perform LOTO and control stored energy before servicing or repairing any equipment. </a:t>
            </a:r>
          </a:p>
        </p:txBody>
      </p:sp>
      <p:pic>
        <p:nvPicPr>
          <p:cNvPr id="13" name="Picture 6">
            <a:extLst>
              <a:ext uri="{FF2B5EF4-FFF2-40B4-BE49-F238E27FC236}">
                <a16:creationId xmlns:a16="http://schemas.microsoft.com/office/drawing/2014/main" id="{7FE9FF33-5783-4C8F-AAC0-D5348C05D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676" y="3644727"/>
            <a:ext cx="2342982" cy="15864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D726FFA9-F10F-45A3-9041-1932B809A5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3550" y="2919045"/>
            <a:ext cx="2114550" cy="15864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indoor, old, sitting, train&#10;&#10;Description automatically generated">
            <a:extLst>
              <a:ext uri="{FF2B5EF4-FFF2-40B4-BE49-F238E27FC236}">
                <a16:creationId xmlns:a16="http://schemas.microsoft.com/office/drawing/2014/main" id="{298B7D21-50E0-43D7-8C2A-54671242FE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1992" y="4662358"/>
            <a:ext cx="3741473" cy="2104579"/>
          </a:xfrm>
          <a:prstGeom prst="rect">
            <a:avLst/>
          </a:prstGeom>
        </p:spPr>
      </p:pic>
      <p:sp>
        <p:nvSpPr>
          <p:cNvPr id="11" name="Title 1">
            <a:extLst>
              <a:ext uri="{FF2B5EF4-FFF2-40B4-BE49-F238E27FC236}">
                <a16:creationId xmlns:a16="http://schemas.microsoft.com/office/drawing/2014/main" id="{F62F16F0-07F2-4ED0-8A3F-74EC48166039}"/>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933625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25</a:t>
            </a:fld>
            <a:endParaRPr lang="en-US" altLang="en-US">
              <a:solidFill>
                <a:srgbClr val="000000"/>
              </a:solidFill>
            </a:endParaRPr>
          </a:p>
        </p:txBody>
      </p:sp>
      <p:sp>
        <p:nvSpPr>
          <p:cNvPr id="7" name="TextBox 6">
            <a:extLst>
              <a:ext uri="{FF2B5EF4-FFF2-40B4-BE49-F238E27FC236}">
                <a16:creationId xmlns:a16="http://schemas.microsoft.com/office/drawing/2014/main" id="{00EE9D26-A52E-4197-9772-29C9FD9CD237}"/>
              </a:ext>
            </a:extLst>
          </p:cNvPr>
          <p:cNvSpPr txBox="1"/>
          <p:nvPr/>
        </p:nvSpPr>
        <p:spPr>
          <a:xfrm>
            <a:off x="152400" y="680464"/>
            <a:ext cx="4800599" cy="461665"/>
          </a:xfrm>
          <a:prstGeom prst="rect">
            <a:avLst/>
          </a:prstGeom>
          <a:noFill/>
        </p:spPr>
        <p:txBody>
          <a:bodyPr wrap="square">
            <a:spAutoFit/>
          </a:bodyPr>
          <a:lstStyle/>
          <a:p>
            <a:r>
              <a:rPr lang="en-US" sz="2400" b="1">
                <a:cs typeface="Calibri"/>
              </a:rPr>
              <a:t>Machine room equipment cont.</a:t>
            </a:r>
          </a:p>
        </p:txBody>
      </p:sp>
      <p:sp>
        <p:nvSpPr>
          <p:cNvPr id="9" name="TextBox 8">
            <a:extLst>
              <a:ext uri="{FF2B5EF4-FFF2-40B4-BE49-F238E27FC236}">
                <a16:creationId xmlns:a16="http://schemas.microsoft.com/office/drawing/2014/main" id="{89BF3915-748D-447B-BB03-4DC52A58688F}"/>
              </a:ext>
            </a:extLst>
          </p:cNvPr>
          <p:cNvSpPr txBox="1"/>
          <p:nvPr/>
        </p:nvSpPr>
        <p:spPr>
          <a:xfrm>
            <a:off x="379633" y="1356313"/>
            <a:ext cx="8382000" cy="1569660"/>
          </a:xfrm>
          <a:prstGeom prst="rect">
            <a:avLst/>
          </a:prstGeom>
          <a:noFill/>
        </p:spPr>
        <p:txBody>
          <a:bodyPr wrap="square">
            <a:spAutoFit/>
          </a:bodyPr>
          <a:lstStyle/>
          <a:p>
            <a:r>
              <a:rPr lang="en-US" sz="2400" dirty="0">
                <a:cs typeface="Calibri"/>
              </a:rPr>
              <a:t>Machine guarding is required by OSHA 1926.300(b). If you remove a guard while performing any work, replace it. Always perform LOTO before removing or re-installing guards. </a:t>
            </a:r>
            <a:endParaRPr lang="en-US" sz="2000" dirty="0">
              <a:cs typeface="Calibri"/>
            </a:endParaRPr>
          </a:p>
        </p:txBody>
      </p:sp>
      <p:pic>
        <p:nvPicPr>
          <p:cNvPr id="10" name="Picture 2">
            <a:extLst>
              <a:ext uri="{FF2B5EF4-FFF2-40B4-BE49-F238E27FC236}">
                <a16:creationId xmlns:a16="http://schemas.microsoft.com/office/drawing/2014/main" id="{1904259C-2090-4B75-9D05-5D3FBE088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890" y="3140157"/>
            <a:ext cx="2365131" cy="31535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a:extLst>
              <a:ext uri="{FF2B5EF4-FFF2-40B4-BE49-F238E27FC236}">
                <a16:creationId xmlns:a16="http://schemas.microsoft.com/office/drawing/2014/main" id="{A45F0FD6-F92F-4EC8-8445-9F6A74F8F2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4936" y="3140157"/>
            <a:ext cx="2393351" cy="30965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cabinet, indoor, building, refrigerator&#10;&#10;Description automatically generated">
            <a:extLst>
              <a:ext uri="{FF2B5EF4-FFF2-40B4-BE49-F238E27FC236}">
                <a16:creationId xmlns:a16="http://schemas.microsoft.com/office/drawing/2014/main" id="{7BACBF6C-5EA6-4F9F-8E32-41008FDA11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6202" y="3319267"/>
            <a:ext cx="3086359" cy="2600766"/>
          </a:xfrm>
          <a:prstGeom prst="rect">
            <a:avLst/>
          </a:prstGeom>
        </p:spPr>
      </p:pic>
      <p:sp>
        <p:nvSpPr>
          <p:cNvPr id="13" name="Title 1">
            <a:extLst>
              <a:ext uri="{FF2B5EF4-FFF2-40B4-BE49-F238E27FC236}">
                <a16:creationId xmlns:a16="http://schemas.microsoft.com/office/drawing/2014/main" id="{BE735B6D-ECA1-416D-9CCC-7324FE87F16B}"/>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565814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26</a:t>
            </a:fld>
            <a:endParaRPr lang="en-US" altLang="en-US">
              <a:solidFill>
                <a:srgbClr val="000000"/>
              </a:solidFill>
            </a:endParaRPr>
          </a:p>
        </p:txBody>
      </p:sp>
      <p:sp>
        <p:nvSpPr>
          <p:cNvPr id="9" name="TextBox 8">
            <a:extLst>
              <a:ext uri="{FF2B5EF4-FFF2-40B4-BE49-F238E27FC236}">
                <a16:creationId xmlns:a16="http://schemas.microsoft.com/office/drawing/2014/main" id="{3A43D910-1AEC-4ECE-ACE4-3A1DA3FD229F}"/>
              </a:ext>
            </a:extLst>
          </p:cNvPr>
          <p:cNvSpPr txBox="1"/>
          <p:nvPr/>
        </p:nvSpPr>
        <p:spPr>
          <a:xfrm>
            <a:off x="288823" y="713731"/>
            <a:ext cx="4578178" cy="461665"/>
          </a:xfrm>
          <a:prstGeom prst="rect">
            <a:avLst/>
          </a:prstGeom>
          <a:noFill/>
        </p:spPr>
        <p:txBody>
          <a:bodyPr wrap="square">
            <a:spAutoFit/>
          </a:bodyPr>
          <a:lstStyle/>
          <a:p>
            <a:r>
              <a:rPr lang="en-US" sz="2400" b="1"/>
              <a:t>Counterweight</a:t>
            </a:r>
          </a:p>
        </p:txBody>
      </p:sp>
      <p:sp>
        <p:nvSpPr>
          <p:cNvPr id="11" name="TextBox 10">
            <a:extLst>
              <a:ext uri="{FF2B5EF4-FFF2-40B4-BE49-F238E27FC236}">
                <a16:creationId xmlns:a16="http://schemas.microsoft.com/office/drawing/2014/main" id="{33E11F1F-6FD2-404D-B440-2D64212BAC16}"/>
              </a:ext>
            </a:extLst>
          </p:cNvPr>
          <p:cNvSpPr txBox="1"/>
          <p:nvPr/>
        </p:nvSpPr>
        <p:spPr>
          <a:xfrm>
            <a:off x="288823" y="1230587"/>
            <a:ext cx="8610600" cy="1938992"/>
          </a:xfrm>
          <a:prstGeom prst="rect">
            <a:avLst/>
          </a:prstGeom>
          <a:noFill/>
        </p:spPr>
        <p:txBody>
          <a:bodyPr wrap="square">
            <a:spAutoFit/>
          </a:bodyPr>
          <a:lstStyle/>
          <a:p>
            <a:r>
              <a:rPr lang="en-US" sz="2000" dirty="0"/>
              <a:t>The counterweight runs in the opposite direction of the car and passes with only a few inches of clearance. The counterweight runs silent and appears without warning. Always be aware of the position of the counterweight when running on car top inspection. </a:t>
            </a:r>
          </a:p>
          <a:p>
            <a:endParaRPr lang="en-US" sz="2000" dirty="0"/>
          </a:p>
          <a:p>
            <a:pPr algn="ctr"/>
            <a:r>
              <a:rPr lang="en-US" sz="2000" b="1" dirty="0">
                <a:solidFill>
                  <a:srgbClr val="FF0000"/>
                </a:solidFill>
              </a:rPr>
              <a:t>Never stand on a divider beam in an active hoistway. </a:t>
            </a:r>
          </a:p>
        </p:txBody>
      </p:sp>
      <p:pic>
        <p:nvPicPr>
          <p:cNvPr id="12" name="Picture 4">
            <a:extLst>
              <a:ext uri="{FF2B5EF4-FFF2-40B4-BE49-F238E27FC236}">
                <a16:creationId xmlns:a16="http://schemas.microsoft.com/office/drawing/2014/main" id="{588A76F6-877C-4062-9BE5-1FAA9B5E40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285" y="3612175"/>
            <a:ext cx="1948723" cy="270790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CDD31CE2-8A02-415A-B0F2-9C739B57A2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579242"/>
            <a:ext cx="4152900" cy="276788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215213EC-8B1C-4CFB-B7BF-024C6DBF7716}"/>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2085332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27</a:t>
            </a:fld>
            <a:endParaRPr lang="en-US" altLang="en-US">
              <a:solidFill>
                <a:srgbClr val="000000"/>
              </a:solidFill>
            </a:endParaRPr>
          </a:p>
        </p:txBody>
      </p:sp>
      <p:sp>
        <p:nvSpPr>
          <p:cNvPr id="4" name="Rectangle 2">
            <a:extLst>
              <a:ext uri="{FF2B5EF4-FFF2-40B4-BE49-F238E27FC236}">
                <a16:creationId xmlns:a16="http://schemas.microsoft.com/office/drawing/2014/main" id="{4754EBB3-F015-4EB8-8B3C-8A0C0DBC7B8F}"/>
              </a:ext>
            </a:extLst>
          </p:cNvPr>
          <p:cNvSpPr txBox="1">
            <a:spLocks noChangeArrowheads="1"/>
          </p:cNvSpPr>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eaLnBrk="1" hangingPunct="1">
              <a:defRPr/>
            </a:pPr>
            <a:r>
              <a:rPr lang="en-US" altLang="en-US"/>
              <a:t>Recognize Any Hazard(s)?</a:t>
            </a:r>
          </a:p>
        </p:txBody>
      </p:sp>
      <p:pic>
        <p:nvPicPr>
          <p:cNvPr id="5" name="Picture 4">
            <a:extLst>
              <a:ext uri="{FF2B5EF4-FFF2-40B4-BE49-F238E27FC236}">
                <a16:creationId xmlns:a16="http://schemas.microsoft.com/office/drawing/2014/main" id="{8819D197-009C-44E6-831B-D9603B52EAF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1214438"/>
            <a:ext cx="76962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9333F742-33E6-4CF4-A8DD-76196444B234}"/>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3646932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28</a:t>
            </a:fld>
            <a:endParaRPr lang="en-US" altLang="en-US">
              <a:solidFill>
                <a:srgbClr val="000000"/>
              </a:solidFill>
            </a:endParaRPr>
          </a:p>
        </p:txBody>
      </p:sp>
      <p:sp>
        <p:nvSpPr>
          <p:cNvPr id="5" name="Rectangle 3">
            <a:extLst>
              <a:ext uri="{FF2B5EF4-FFF2-40B4-BE49-F238E27FC236}">
                <a16:creationId xmlns:a16="http://schemas.microsoft.com/office/drawing/2014/main" id="{8ADC9042-AFFD-4CC8-B837-7BB3A0225D86}"/>
              </a:ext>
            </a:extLst>
          </p:cNvPr>
          <p:cNvSpPr txBox="1">
            <a:spLocks noChangeArrowheads="1"/>
          </p:cNvSpPr>
          <p:nvPr/>
        </p:nvSpPr>
        <p:spPr bwMode="auto">
          <a:xfrm>
            <a:off x="457200" y="381000"/>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eaLnBrk="1" hangingPunct="1">
              <a:defRPr/>
            </a:pPr>
            <a:r>
              <a:rPr lang="en-US" altLang="en-US">
                <a:solidFill>
                  <a:srgbClr val="FF3300"/>
                </a:solidFill>
              </a:rPr>
              <a:t>YES</a:t>
            </a:r>
          </a:p>
        </p:txBody>
      </p:sp>
      <p:pic>
        <p:nvPicPr>
          <p:cNvPr id="6" name="Picture 2">
            <a:extLst>
              <a:ext uri="{FF2B5EF4-FFF2-40B4-BE49-F238E27FC236}">
                <a16:creationId xmlns:a16="http://schemas.microsoft.com/office/drawing/2014/main" id="{7F508476-CB68-4149-9A47-6B31C10A1D8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1214438"/>
            <a:ext cx="76962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4">
            <a:extLst>
              <a:ext uri="{FF2B5EF4-FFF2-40B4-BE49-F238E27FC236}">
                <a16:creationId xmlns:a16="http://schemas.microsoft.com/office/drawing/2014/main" id="{DA158B55-282B-422A-99CA-5E563643938B}"/>
              </a:ext>
            </a:extLst>
          </p:cNvPr>
          <p:cNvSpPr>
            <a:spLocks noChangeArrowheads="1"/>
          </p:cNvSpPr>
          <p:nvPr/>
        </p:nvSpPr>
        <p:spPr bwMode="auto">
          <a:xfrm>
            <a:off x="1066800" y="3886200"/>
            <a:ext cx="4419600" cy="990600"/>
          </a:xfrm>
          <a:prstGeom prst="wedgeRoundRectCallout">
            <a:avLst>
              <a:gd name="adj1" fmla="val 20833"/>
              <a:gd name="adj2" fmla="val -86380"/>
              <a:gd name="adj3" fmla="val 16667"/>
            </a:avLst>
          </a:prstGeom>
          <a:solidFill>
            <a:srgbClr val="EAEAEA"/>
          </a:solidFill>
          <a:ln w="1905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30000"/>
              </a:spcBef>
            </a:pPr>
            <a:r>
              <a:rPr lang="en-US" altLang="en-US" dirty="0">
                <a:solidFill>
                  <a:schemeClr val="bg2">
                    <a:lumMod val="75000"/>
                  </a:schemeClr>
                </a:solidFill>
              </a:rPr>
              <a:t>Unguarded belt and pulley. Worker can get hand and/or clothing caught in running nip point</a:t>
            </a:r>
          </a:p>
        </p:txBody>
      </p:sp>
      <p:sp>
        <p:nvSpPr>
          <p:cNvPr id="8" name="Title 1">
            <a:extLst>
              <a:ext uri="{FF2B5EF4-FFF2-40B4-BE49-F238E27FC236}">
                <a16:creationId xmlns:a16="http://schemas.microsoft.com/office/drawing/2014/main" id="{8AEA1E19-7DCE-4AE6-B709-0CB041D56178}"/>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260174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29</a:t>
            </a:fld>
            <a:endParaRPr lang="en-US" altLang="en-US">
              <a:solidFill>
                <a:srgbClr val="000000"/>
              </a:solidFill>
            </a:endParaRPr>
          </a:p>
        </p:txBody>
      </p:sp>
      <p:sp>
        <p:nvSpPr>
          <p:cNvPr id="5" name="TextBox 4">
            <a:extLst>
              <a:ext uri="{FF2B5EF4-FFF2-40B4-BE49-F238E27FC236}">
                <a16:creationId xmlns:a16="http://schemas.microsoft.com/office/drawing/2014/main" id="{A81D3F91-F506-4600-8ED8-89F854500A2A}"/>
              </a:ext>
            </a:extLst>
          </p:cNvPr>
          <p:cNvSpPr txBox="1"/>
          <p:nvPr/>
        </p:nvSpPr>
        <p:spPr>
          <a:xfrm>
            <a:off x="381000" y="762000"/>
            <a:ext cx="7772400" cy="584775"/>
          </a:xfrm>
          <a:prstGeom prst="rect">
            <a:avLst/>
          </a:prstGeom>
          <a:noFill/>
        </p:spPr>
        <p:txBody>
          <a:bodyPr wrap="square">
            <a:spAutoFit/>
          </a:bodyPr>
          <a:lstStyle/>
          <a:p>
            <a:r>
              <a:rPr lang="en-US" sz="3200" cap="none">
                <a:latin typeface="Franklin Gothic Heavy" panose="020B0903020102020204" pitchFamily="34" charset="0"/>
              </a:rPr>
              <a:t>Close Call – Unintended Movement</a:t>
            </a:r>
            <a:endParaRPr lang="en-US" sz="3200"/>
          </a:p>
        </p:txBody>
      </p:sp>
      <p:sp>
        <p:nvSpPr>
          <p:cNvPr id="7" name="TextBox 6">
            <a:extLst>
              <a:ext uri="{FF2B5EF4-FFF2-40B4-BE49-F238E27FC236}">
                <a16:creationId xmlns:a16="http://schemas.microsoft.com/office/drawing/2014/main" id="{1572A3DB-6A33-4A37-9120-E1DA5324AE31}"/>
              </a:ext>
            </a:extLst>
          </p:cNvPr>
          <p:cNvSpPr txBox="1"/>
          <p:nvPr/>
        </p:nvSpPr>
        <p:spPr>
          <a:xfrm>
            <a:off x="411892" y="1346775"/>
            <a:ext cx="4578178" cy="369332"/>
          </a:xfrm>
          <a:prstGeom prst="rect">
            <a:avLst/>
          </a:prstGeom>
          <a:noFill/>
        </p:spPr>
        <p:txBody>
          <a:bodyPr wrap="square">
            <a:spAutoFit/>
          </a:bodyPr>
          <a:lstStyle/>
          <a:p>
            <a:r>
              <a:rPr lang="en-US" sz="1800" b="1">
                <a:latin typeface="Franklin Gothic Medium" panose="020B0603020102020204" pitchFamily="34" charset="0"/>
              </a:rPr>
              <a:t>Description of Incident </a:t>
            </a:r>
            <a:endParaRPr lang="en-US"/>
          </a:p>
        </p:txBody>
      </p:sp>
      <p:sp>
        <p:nvSpPr>
          <p:cNvPr id="9" name="TextBox 8">
            <a:extLst>
              <a:ext uri="{FF2B5EF4-FFF2-40B4-BE49-F238E27FC236}">
                <a16:creationId xmlns:a16="http://schemas.microsoft.com/office/drawing/2014/main" id="{F13DDC3C-A27C-41C4-8DD3-79904C7D9C45}"/>
              </a:ext>
            </a:extLst>
          </p:cNvPr>
          <p:cNvSpPr txBox="1"/>
          <p:nvPr/>
        </p:nvSpPr>
        <p:spPr>
          <a:xfrm>
            <a:off x="381000" y="1744640"/>
            <a:ext cx="8458200" cy="646331"/>
          </a:xfrm>
          <a:prstGeom prst="rect">
            <a:avLst/>
          </a:prstGeom>
          <a:noFill/>
        </p:spPr>
        <p:txBody>
          <a:bodyPr wrap="square">
            <a:spAutoFit/>
          </a:bodyPr>
          <a:lstStyle/>
          <a:p>
            <a:r>
              <a:rPr lang="en-US">
                <a:latin typeface="Franklin Gothic Medium" panose="020B0603020102020204" pitchFamily="34" charset="0"/>
              </a:rPr>
              <a:t>A repair crew was performing a 5-year load test on a swing-door hydraulic elevator, specifically, a pressure relief test. </a:t>
            </a:r>
          </a:p>
        </p:txBody>
      </p:sp>
      <p:sp>
        <p:nvSpPr>
          <p:cNvPr id="11" name="TextBox 10">
            <a:extLst>
              <a:ext uri="{FF2B5EF4-FFF2-40B4-BE49-F238E27FC236}">
                <a16:creationId xmlns:a16="http://schemas.microsoft.com/office/drawing/2014/main" id="{FB635E9F-77A7-42C0-9251-E32976AA9D43}"/>
              </a:ext>
            </a:extLst>
          </p:cNvPr>
          <p:cNvSpPr txBox="1"/>
          <p:nvPr/>
        </p:nvSpPr>
        <p:spPr>
          <a:xfrm>
            <a:off x="381000" y="2520086"/>
            <a:ext cx="8274908" cy="923330"/>
          </a:xfrm>
          <a:prstGeom prst="rect">
            <a:avLst/>
          </a:prstGeom>
          <a:noFill/>
        </p:spPr>
        <p:txBody>
          <a:bodyPr wrap="square">
            <a:spAutoFit/>
          </a:bodyPr>
          <a:lstStyle/>
          <a:p>
            <a:r>
              <a:rPr lang="en-US">
                <a:latin typeface="Franklin Gothic Medium" panose="020B0603020102020204" pitchFamily="34" charset="0"/>
              </a:rPr>
              <a:t>The elevator was approximately 3 feet above the lowest landing, with 1,500 lbs. of test weight inside. The car calls were somewhat accessible, on the right side looking in.</a:t>
            </a:r>
          </a:p>
        </p:txBody>
      </p:sp>
      <p:sp>
        <p:nvSpPr>
          <p:cNvPr id="13" name="TextBox 12">
            <a:extLst>
              <a:ext uri="{FF2B5EF4-FFF2-40B4-BE49-F238E27FC236}">
                <a16:creationId xmlns:a16="http://schemas.microsoft.com/office/drawing/2014/main" id="{0B9D0670-0AD5-4CB9-91B6-B95A3A5E85A4}"/>
              </a:ext>
            </a:extLst>
          </p:cNvPr>
          <p:cNvSpPr txBox="1"/>
          <p:nvPr/>
        </p:nvSpPr>
        <p:spPr>
          <a:xfrm>
            <a:off x="411892" y="3572531"/>
            <a:ext cx="8274908" cy="646331"/>
          </a:xfrm>
          <a:prstGeom prst="rect">
            <a:avLst/>
          </a:prstGeom>
          <a:noFill/>
        </p:spPr>
        <p:txBody>
          <a:bodyPr wrap="square">
            <a:spAutoFit/>
          </a:bodyPr>
          <a:lstStyle/>
          <a:p>
            <a:r>
              <a:rPr lang="en-US">
                <a:latin typeface="Franklin Gothic Medium" panose="020B0603020102020204" pitchFamily="34" charset="0"/>
              </a:rPr>
              <a:t>The pit ball valve was shut off. The power was on and the pit switch was in the run position. The Apprentice was at the elevator. </a:t>
            </a:r>
          </a:p>
        </p:txBody>
      </p:sp>
      <p:sp>
        <p:nvSpPr>
          <p:cNvPr id="15" name="TextBox 14">
            <a:extLst>
              <a:ext uri="{FF2B5EF4-FFF2-40B4-BE49-F238E27FC236}">
                <a16:creationId xmlns:a16="http://schemas.microsoft.com/office/drawing/2014/main" id="{5E933C4D-7DC8-4B06-BF6C-2C6ED7A7BBEA}"/>
              </a:ext>
            </a:extLst>
          </p:cNvPr>
          <p:cNvSpPr txBox="1"/>
          <p:nvPr/>
        </p:nvSpPr>
        <p:spPr>
          <a:xfrm>
            <a:off x="411892" y="4347977"/>
            <a:ext cx="8244016" cy="646331"/>
          </a:xfrm>
          <a:prstGeom prst="rect">
            <a:avLst/>
          </a:prstGeom>
          <a:noFill/>
        </p:spPr>
        <p:txBody>
          <a:bodyPr wrap="square">
            <a:spAutoFit/>
          </a:bodyPr>
          <a:lstStyle/>
          <a:p>
            <a:r>
              <a:rPr lang="en-US">
                <a:latin typeface="Franklin Gothic Medium" panose="020B0603020102020204" pitchFamily="34" charset="0"/>
              </a:rPr>
              <a:t>The TM was in the machine room located approximately 150’ from the elevator. Both had constant, direct communication via cell phone. </a:t>
            </a:r>
          </a:p>
        </p:txBody>
      </p:sp>
      <p:sp>
        <p:nvSpPr>
          <p:cNvPr id="17" name="TextBox 16">
            <a:extLst>
              <a:ext uri="{FF2B5EF4-FFF2-40B4-BE49-F238E27FC236}">
                <a16:creationId xmlns:a16="http://schemas.microsoft.com/office/drawing/2014/main" id="{D726576B-C9A2-4C0E-BAE7-62A97BE2D5DA}"/>
              </a:ext>
            </a:extLst>
          </p:cNvPr>
          <p:cNvSpPr txBox="1"/>
          <p:nvPr/>
        </p:nvSpPr>
        <p:spPr>
          <a:xfrm>
            <a:off x="411892" y="5013268"/>
            <a:ext cx="8171935" cy="923330"/>
          </a:xfrm>
          <a:prstGeom prst="rect">
            <a:avLst/>
          </a:prstGeom>
          <a:noFill/>
        </p:spPr>
        <p:txBody>
          <a:bodyPr wrap="square">
            <a:spAutoFit/>
          </a:bodyPr>
          <a:lstStyle/>
          <a:p>
            <a:r>
              <a:rPr lang="en-US">
                <a:latin typeface="Franklin Gothic Medium" panose="020B0603020102020204" pitchFamily="34" charset="0"/>
              </a:rPr>
              <a:t>The Apprentice placed an upper floor car call and held a jumper device in the swing door interlock. The TM was awaiting pump motor actuation to capture relief pressure. </a:t>
            </a:r>
          </a:p>
        </p:txBody>
      </p:sp>
      <p:sp>
        <p:nvSpPr>
          <p:cNvPr id="19" name="TextBox 18">
            <a:extLst>
              <a:ext uri="{FF2B5EF4-FFF2-40B4-BE49-F238E27FC236}">
                <a16:creationId xmlns:a16="http://schemas.microsoft.com/office/drawing/2014/main" id="{EC36C383-0162-4ECF-9175-A140C875BB8D}"/>
              </a:ext>
            </a:extLst>
          </p:cNvPr>
          <p:cNvSpPr txBox="1"/>
          <p:nvPr/>
        </p:nvSpPr>
        <p:spPr>
          <a:xfrm>
            <a:off x="385119" y="6075144"/>
            <a:ext cx="7628239" cy="646331"/>
          </a:xfrm>
          <a:prstGeom prst="rect">
            <a:avLst/>
          </a:prstGeom>
          <a:noFill/>
        </p:spPr>
        <p:txBody>
          <a:bodyPr wrap="square">
            <a:spAutoFit/>
          </a:bodyPr>
          <a:lstStyle/>
          <a:p>
            <a:r>
              <a:rPr lang="en-US" dirty="0">
                <a:latin typeface="Franklin Gothic Medium" panose="020B0603020102020204" pitchFamily="34" charset="0"/>
              </a:rPr>
              <a:t>When no pump actuation was initiated, it was decided they needed to move the elevator to reset the test. </a:t>
            </a:r>
          </a:p>
        </p:txBody>
      </p:sp>
      <p:sp>
        <p:nvSpPr>
          <p:cNvPr id="12" name="Title 1">
            <a:extLst>
              <a:ext uri="{FF2B5EF4-FFF2-40B4-BE49-F238E27FC236}">
                <a16:creationId xmlns:a16="http://schemas.microsoft.com/office/drawing/2014/main" id="{DEA027CD-B08B-4548-A159-4E4506C5F259}"/>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315989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17"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3</a:t>
            </a:fld>
            <a:endParaRPr lang="en-US" altLang="en-US">
              <a:solidFill>
                <a:srgbClr val="000000"/>
              </a:solidFill>
            </a:endParaRPr>
          </a:p>
        </p:txBody>
      </p:sp>
      <p:sp>
        <p:nvSpPr>
          <p:cNvPr id="5" name="TextBox 4">
            <a:extLst>
              <a:ext uri="{FF2B5EF4-FFF2-40B4-BE49-F238E27FC236}">
                <a16:creationId xmlns:a16="http://schemas.microsoft.com/office/drawing/2014/main" id="{9106792C-6BF5-44AD-9500-2AC354F095DA}"/>
              </a:ext>
            </a:extLst>
          </p:cNvPr>
          <p:cNvSpPr txBox="1"/>
          <p:nvPr/>
        </p:nvSpPr>
        <p:spPr>
          <a:xfrm>
            <a:off x="304800" y="762000"/>
            <a:ext cx="7010400" cy="523220"/>
          </a:xfrm>
          <a:prstGeom prst="rect">
            <a:avLst/>
          </a:prstGeom>
          <a:noFill/>
        </p:spPr>
        <p:txBody>
          <a:bodyPr wrap="square">
            <a:spAutoFit/>
          </a:bodyPr>
          <a:lstStyle/>
          <a:p>
            <a:pPr lvl="0">
              <a:spcBef>
                <a:spcPct val="0"/>
              </a:spcBef>
              <a:defRPr/>
            </a:pPr>
            <a:r>
              <a:rPr lang="en-US" sz="2800">
                <a:latin typeface="Franklin Gothic Heavy" pitchFamily="34" charset="0"/>
              </a:rPr>
              <a:t>Caught In and Caught Between Fatalities</a:t>
            </a:r>
            <a:endParaRPr lang="en-US" sz="2800">
              <a:latin typeface="Franklin Gothic Heavy" pitchFamily="34" charset="0"/>
              <a:ea typeface="+mj-ea"/>
              <a:cs typeface="+mj-cs"/>
            </a:endParaRPr>
          </a:p>
        </p:txBody>
      </p:sp>
      <p:sp>
        <p:nvSpPr>
          <p:cNvPr id="8" name="TextBox 7">
            <a:extLst>
              <a:ext uri="{FF2B5EF4-FFF2-40B4-BE49-F238E27FC236}">
                <a16:creationId xmlns:a16="http://schemas.microsoft.com/office/drawing/2014/main" id="{AA3D6B20-190D-4F5C-941E-25585B086982}"/>
              </a:ext>
            </a:extLst>
          </p:cNvPr>
          <p:cNvSpPr txBox="1"/>
          <p:nvPr/>
        </p:nvSpPr>
        <p:spPr>
          <a:xfrm>
            <a:off x="304800" y="1869157"/>
            <a:ext cx="3810000" cy="1323439"/>
          </a:xfrm>
          <a:prstGeom prst="rect">
            <a:avLst/>
          </a:prstGeom>
          <a:noFill/>
        </p:spPr>
        <p:txBody>
          <a:bodyPr wrap="square">
            <a:spAutoFit/>
          </a:bodyPr>
          <a:lstStyle/>
          <a:p>
            <a:pPr marL="342900" marR="0" lvl="0" indent="-342900" algn="l" defTabSz="914400" rtl="0" eaLnBrk="1" fontAlgn="auto" latinLnBrk="0" hangingPunct="1">
              <a:lnSpc>
                <a:spcPct val="100000"/>
              </a:lnSpc>
              <a:spcBef>
                <a:spcPct val="20000"/>
              </a:spcBef>
              <a:spcAft>
                <a:spcPts val="1200"/>
              </a:spcAft>
              <a:buClrTx/>
              <a:buSzTx/>
              <a:buFont typeface="Arial" pitchFamily="34" charset="0"/>
              <a:buChar char="•"/>
              <a:tabLst/>
              <a:defRPr/>
            </a:pPr>
            <a:r>
              <a:rPr kumimoji="0" lang="en-US" sz="2000" b="0" i="0" u="none" strike="noStrike" kern="1200" cap="none" spc="0" normalizeH="0" baseline="0" noProof="0" dirty="0">
                <a:ln>
                  <a:noFill/>
                </a:ln>
                <a:solidFill>
                  <a:schemeClr val="tx1"/>
                </a:solidFill>
                <a:effectLst/>
                <a:uLnTx/>
                <a:uFillTx/>
                <a:latin typeface="Franklin Gothic Medium" pitchFamily="34" charset="0"/>
              </a:rPr>
              <a:t>Caught</a:t>
            </a:r>
            <a:r>
              <a:rPr kumimoji="0" lang="en-US" sz="2000" b="0" i="0" u="none" strike="noStrike" kern="1200" cap="none" spc="0" normalizeH="0" noProof="0" dirty="0">
                <a:ln>
                  <a:noFill/>
                </a:ln>
                <a:solidFill>
                  <a:schemeClr val="tx1"/>
                </a:solidFill>
                <a:effectLst/>
                <a:uLnTx/>
                <a:uFillTx/>
                <a:latin typeface="Franklin Gothic Medium" pitchFamily="34" charset="0"/>
              </a:rPr>
              <a:t> </a:t>
            </a:r>
            <a:r>
              <a:rPr kumimoji="0" lang="en-US" sz="2000" b="0" i="0" u="none" strike="noStrike" kern="1200" cap="none" spc="0" normalizeH="0" baseline="0" noProof="0" dirty="0">
                <a:ln>
                  <a:noFill/>
                </a:ln>
                <a:solidFill>
                  <a:schemeClr val="tx1"/>
                </a:solidFill>
                <a:effectLst/>
                <a:uLnTx/>
                <a:uFillTx/>
                <a:latin typeface="Franklin Gothic Medium" pitchFamily="34" charset="0"/>
              </a:rPr>
              <a:t>in and caught between deaths represented about </a:t>
            </a:r>
            <a:r>
              <a:rPr lang="en-US" sz="2000" dirty="0">
                <a:latin typeface="Franklin Gothic Medium" pitchFamily="34" charset="0"/>
              </a:rPr>
              <a:t>8.4</a:t>
            </a:r>
            <a:r>
              <a:rPr kumimoji="0" lang="en-US" sz="2000" b="0" i="0" u="none" strike="noStrike" kern="1200" cap="none" spc="0" normalizeH="0" baseline="0" noProof="0" dirty="0">
                <a:ln>
                  <a:noFill/>
                </a:ln>
                <a:solidFill>
                  <a:schemeClr val="tx1"/>
                </a:solidFill>
                <a:effectLst/>
                <a:uLnTx/>
                <a:uFillTx/>
                <a:latin typeface="Franklin Gothic Medium" pitchFamily="34" charset="0"/>
              </a:rPr>
              <a:t>% of construction </a:t>
            </a:r>
            <a:r>
              <a:rPr lang="en-US" sz="2000" dirty="0">
                <a:latin typeface="Franklin Gothic Medium" pitchFamily="34" charset="0"/>
              </a:rPr>
              <a:t>F</a:t>
            </a:r>
            <a:r>
              <a:rPr kumimoji="0" lang="en-US" sz="2000" b="0" i="0" u="none" strike="noStrike" kern="1200" cap="none" spc="0" normalizeH="0" baseline="0" noProof="0" dirty="0" err="1">
                <a:ln>
                  <a:noFill/>
                </a:ln>
                <a:solidFill>
                  <a:schemeClr val="tx1"/>
                </a:solidFill>
                <a:effectLst/>
                <a:uLnTx/>
                <a:uFillTx/>
                <a:latin typeface="Franklin Gothic Medium" pitchFamily="34" charset="0"/>
              </a:rPr>
              <a:t>ocus</a:t>
            </a:r>
            <a:r>
              <a:rPr kumimoji="0" lang="en-US" sz="2000" b="0" i="0" u="none" strike="noStrike" kern="1200" cap="none" spc="0" normalizeH="0" baseline="0" noProof="0" dirty="0">
                <a:ln>
                  <a:noFill/>
                </a:ln>
                <a:solidFill>
                  <a:schemeClr val="tx1"/>
                </a:solidFill>
                <a:effectLst/>
                <a:uLnTx/>
                <a:uFillTx/>
                <a:latin typeface="Franklin Gothic Medium" pitchFamily="34" charset="0"/>
              </a:rPr>
              <a:t> Four fatalities in 2019.</a:t>
            </a:r>
          </a:p>
        </p:txBody>
      </p:sp>
      <p:sp>
        <p:nvSpPr>
          <p:cNvPr id="10" name="TextBox 9">
            <a:extLst>
              <a:ext uri="{FF2B5EF4-FFF2-40B4-BE49-F238E27FC236}">
                <a16:creationId xmlns:a16="http://schemas.microsoft.com/office/drawing/2014/main" id="{1F72725A-0824-4681-8EA0-3F6C3A444EF5}"/>
              </a:ext>
            </a:extLst>
          </p:cNvPr>
          <p:cNvSpPr txBox="1"/>
          <p:nvPr/>
        </p:nvSpPr>
        <p:spPr>
          <a:xfrm>
            <a:off x="335692" y="3591867"/>
            <a:ext cx="3810000" cy="923330"/>
          </a:xfrm>
          <a:prstGeom prst="rect">
            <a:avLst/>
          </a:prstGeom>
          <a:noFill/>
        </p:spPr>
        <p:txBody>
          <a:bodyPr wrap="square">
            <a:spAutoFit/>
          </a:bodyPr>
          <a:lstStyle/>
          <a:p>
            <a:pPr marL="342900" marR="0" lvl="0" indent="-342900" algn="l" defTabSz="914400" rtl="0" eaLnBrk="1" fontAlgn="auto" latinLnBrk="0" hangingPunct="1">
              <a:lnSpc>
                <a:spcPct val="100000"/>
              </a:lnSpc>
              <a:spcBef>
                <a:spcPct val="20000"/>
              </a:spcBef>
              <a:spcAft>
                <a:spcPts val="1200"/>
              </a:spcAft>
              <a:buClrTx/>
              <a:buSzTx/>
              <a:buFont typeface="Arial" pitchFamily="34" charset="0"/>
              <a:buChar char="•"/>
              <a:tabLst/>
              <a:defRPr/>
            </a:pPr>
            <a:r>
              <a:rPr kumimoji="0" lang="en-US" sz="1800" b="0" i="0" u="none" strike="noStrike" kern="1200" cap="none" spc="0" normalizeH="0" baseline="0" noProof="0" dirty="0">
                <a:ln>
                  <a:noFill/>
                </a:ln>
                <a:solidFill>
                  <a:schemeClr val="tx1"/>
                </a:solidFill>
                <a:effectLst/>
                <a:uLnTx/>
                <a:uFillTx/>
                <a:latin typeface="Franklin Gothic Medium" pitchFamily="34" charset="0"/>
              </a:rPr>
              <a:t>Have you</a:t>
            </a:r>
            <a:r>
              <a:rPr lang="en-US" sz="1800" dirty="0">
                <a:latin typeface="Franklin Gothic Medium" pitchFamily="34" charset="0"/>
              </a:rPr>
              <a:t> </a:t>
            </a:r>
            <a:r>
              <a:rPr kumimoji="0" lang="en-US" sz="1800" b="0" i="0" u="none" strike="noStrike" kern="1200" cap="none" spc="0" normalizeH="0" baseline="0" noProof="0" dirty="0">
                <a:ln>
                  <a:noFill/>
                </a:ln>
                <a:solidFill>
                  <a:schemeClr val="tx1"/>
                </a:solidFill>
                <a:effectLst/>
                <a:uLnTx/>
                <a:uFillTx/>
                <a:latin typeface="Franklin Gothic Medium" pitchFamily="34" charset="0"/>
              </a:rPr>
              <a:t>or anyone you know </a:t>
            </a:r>
            <a:r>
              <a:rPr lang="en-US" dirty="0">
                <a:latin typeface="Franklin Gothic Medium" pitchFamily="34" charset="0"/>
              </a:rPr>
              <a:t>sustained a caught in/between injury</a:t>
            </a:r>
            <a:r>
              <a:rPr kumimoji="0" lang="en-US" sz="1800" b="0" i="0" u="none" strike="noStrike" kern="1200" cap="none" spc="0" normalizeH="0" baseline="0" noProof="0" dirty="0">
                <a:ln>
                  <a:noFill/>
                </a:ln>
                <a:solidFill>
                  <a:schemeClr val="tx1"/>
                </a:solidFill>
                <a:effectLst/>
                <a:uLnTx/>
                <a:uFillTx/>
                <a:latin typeface="Franklin Gothic Medium" pitchFamily="34" charset="0"/>
              </a:rPr>
              <a:t>? </a:t>
            </a:r>
          </a:p>
        </p:txBody>
      </p:sp>
      <p:sp>
        <p:nvSpPr>
          <p:cNvPr id="12" name="TextBox 11">
            <a:extLst>
              <a:ext uri="{FF2B5EF4-FFF2-40B4-BE49-F238E27FC236}">
                <a16:creationId xmlns:a16="http://schemas.microsoft.com/office/drawing/2014/main" id="{8BECE59A-ACDB-4F7D-8C76-DB420C85529C}"/>
              </a:ext>
            </a:extLst>
          </p:cNvPr>
          <p:cNvSpPr txBox="1"/>
          <p:nvPr/>
        </p:nvSpPr>
        <p:spPr>
          <a:xfrm>
            <a:off x="337751" y="4835770"/>
            <a:ext cx="4683210" cy="369332"/>
          </a:xfrm>
          <a:prstGeom prst="rect">
            <a:avLst/>
          </a:prstGeom>
          <a:noFill/>
        </p:spPr>
        <p:txBody>
          <a:bodyPr wrap="square">
            <a:spAutoFit/>
          </a:bodyPr>
          <a:lstStyle/>
          <a:p>
            <a:pPr marL="342900" marR="0" lvl="0" indent="-342900" algn="l" defTabSz="914400" rtl="0" eaLnBrk="1" fontAlgn="auto" latinLnBrk="0" hangingPunct="1">
              <a:lnSpc>
                <a:spcPct val="100000"/>
              </a:lnSpc>
              <a:spcBef>
                <a:spcPct val="20000"/>
              </a:spcBef>
              <a:spcAft>
                <a:spcPts val="1200"/>
              </a:spcAft>
              <a:buClrTx/>
              <a:buSzTx/>
              <a:buFont typeface="Arial" pitchFamily="34" charset="0"/>
              <a:buChar char="•"/>
              <a:tabLst/>
              <a:defRPr/>
            </a:pPr>
            <a:r>
              <a:rPr kumimoji="0" lang="en-US" sz="1800" b="0" i="0" u="none" strike="noStrike" kern="1200" cap="none" spc="0" normalizeH="0" baseline="0" noProof="0">
                <a:ln>
                  <a:noFill/>
                </a:ln>
                <a:solidFill>
                  <a:schemeClr val="tx1"/>
                </a:solidFill>
                <a:effectLst/>
                <a:uLnTx/>
                <a:uFillTx/>
                <a:latin typeface="Franklin Gothic Medium" pitchFamily="34" charset="0"/>
              </a:rPr>
              <a:t>What happened?</a:t>
            </a:r>
            <a:endParaRPr kumimoji="0" lang="en-US" sz="1800" b="0" i="0" u="none" strike="noStrike" kern="1200" cap="none" spc="0" normalizeH="0" baseline="0" noProof="0">
              <a:ln>
                <a:noFill/>
              </a:ln>
              <a:solidFill>
                <a:srgbClr val="008000"/>
              </a:solidFill>
              <a:effectLst/>
              <a:uLnTx/>
              <a:uFillTx/>
              <a:latin typeface="Franklin Gothic Medium" pitchFamily="34" charset="0"/>
            </a:endParaRPr>
          </a:p>
        </p:txBody>
      </p:sp>
      <p:sp>
        <p:nvSpPr>
          <p:cNvPr id="9" name="Title 1">
            <a:extLst>
              <a:ext uri="{FF2B5EF4-FFF2-40B4-BE49-F238E27FC236}">
                <a16:creationId xmlns:a16="http://schemas.microsoft.com/office/drawing/2014/main" id="{5E698346-A94E-46F3-9B9E-0410F28CE813}"/>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pic>
        <p:nvPicPr>
          <p:cNvPr id="7" name="Picture 6">
            <a:extLst>
              <a:ext uri="{FF2B5EF4-FFF2-40B4-BE49-F238E27FC236}">
                <a16:creationId xmlns:a16="http://schemas.microsoft.com/office/drawing/2014/main" id="{7304909E-659A-4372-B740-134E3EE35C93}"/>
              </a:ext>
            </a:extLst>
          </p:cNvPr>
          <p:cNvPicPr>
            <a:picLocks noChangeAspect="1"/>
          </p:cNvPicPr>
          <p:nvPr/>
        </p:nvPicPr>
        <p:blipFill>
          <a:blip r:embed="rId3"/>
          <a:stretch>
            <a:fillRect/>
          </a:stretch>
        </p:blipFill>
        <p:spPr>
          <a:xfrm>
            <a:off x="4245827" y="1928812"/>
            <a:ext cx="4800600" cy="3512983"/>
          </a:xfrm>
          <a:prstGeom prst="rect">
            <a:avLst/>
          </a:prstGeom>
        </p:spPr>
      </p:pic>
    </p:spTree>
    <p:extLst>
      <p:ext uri="{BB962C8B-B14F-4D97-AF65-F5344CB8AC3E}">
        <p14:creationId xmlns:p14="http://schemas.microsoft.com/office/powerpoint/2010/main" val="43343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30</a:t>
            </a:fld>
            <a:endParaRPr lang="en-US" altLang="en-US">
              <a:solidFill>
                <a:srgbClr val="000000"/>
              </a:solidFill>
            </a:endParaRPr>
          </a:p>
        </p:txBody>
      </p:sp>
      <p:sp>
        <p:nvSpPr>
          <p:cNvPr id="4" name="TextBox 3">
            <a:extLst>
              <a:ext uri="{FF2B5EF4-FFF2-40B4-BE49-F238E27FC236}">
                <a16:creationId xmlns:a16="http://schemas.microsoft.com/office/drawing/2014/main" id="{916298D0-54D5-4934-BFAD-3D0CD0A385EC}"/>
              </a:ext>
            </a:extLst>
          </p:cNvPr>
          <p:cNvSpPr txBox="1"/>
          <p:nvPr/>
        </p:nvSpPr>
        <p:spPr>
          <a:xfrm>
            <a:off x="381000" y="762000"/>
            <a:ext cx="7772400" cy="584775"/>
          </a:xfrm>
          <a:prstGeom prst="rect">
            <a:avLst/>
          </a:prstGeom>
          <a:noFill/>
        </p:spPr>
        <p:txBody>
          <a:bodyPr wrap="square">
            <a:spAutoFit/>
          </a:bodyPr>
          <a:lstStyle/>
          <a:p>
            <a:r>
              <a:rPr lang="en-US" sz="3200" cap="none">
                <a:latin typeface="Franklin Gothic Heavy" panose="020B0903020102020204" pitchFamily="34" charset="0"/>
              </a:rPr>
              <a:t>Close Call – Unintended Movement</a:t>
            </a:r>
            <a:endParaRPr lang="en-US" sz="3200"/>
          </a:p>
        </p:txBody>
      </p:sp>
      <p:sp>
        <p:nvSpPr>
          <p:cNvPr id="6" name="TextBox 5">
            <a:extLst>
              <a:ext uri="{FF2B5EF4-FFF2-40B4-BE49-F238E27FC236}">
                <a16:creationId xmlns:a16="http://schemas.microsoft.com/office/drawing/2014/main" id="{90D206FC-9B9B-4EC0-9EEB-34D5B7456A54}"/>
              </a:ext>
            </a:extLst>
          </p:cNvPr>
          <p:cNvSpPr txBox="1"/>
          <p:nvPr/>
        </p:nvSpPr>
        <p:spPr>
          <a:xfrm>
            <a:off x="381000" y="1346775"/>
            <a:ext cx="4578178" cy="369332"/>
          </a:xfrm>
          <a:prstGeom prst="rect">
            <a:avLst/>
          </a:prstGeom>
          <a:noFill/>
        </p:spPr>
        <p:txBody>
          <a:bodyPr wrap="square">
            <a:spAutoFit/>
          </a:bodyPr>
          <a:lstStyle/>
          <a:p>
            <a:r>
              <a:rPr lang="en-US" sz="1800" b="1">
                <a:latin typeface="Franklin Gothic Medium" panose="020B0603020102020204" pitchFamily="34" charset="0"/>
              </a:rPr>
              <a:t>Description of Incident, cont.</a:t>
            </a:r>
            <a:endParaRPr lang="en-US"/>
          </a:p>
        </p:txBody>
      </p:sp>
      <p:sp>
        <p:nvSpPr>
          <p:cNvPr id="7" name="TextBox 6">
            <a:extLst>
              <a:ext uri="{FF2B5EF4-FFF2-40B4-BE49-F238E27FC236}">
                <a16:creationId xmlns:a16="http://schemas.microsoft.com/office/drawing/2014/main" id="{60D4018D-BE4C-4D98-A626-F096F78AB091}"/>
              </a:ext>
            </a:extLst>
          </p:cNvPr>
          <p:cNvSpPr txBox="1"/>
          <p:nvPr/>
        </p:nvSpPr>
        <p:spPr>
          <a:xfrm>
            <a:off x="381000" y="1931550"/>
            <a:ext cx="8305800" cy="646331"/>
          </a:xfrm>
          <a:prstGeom prst="rect">
            <a:avLst/>
          </a:prstGeom>
          <a:noFill/>
        </p:spPr>
        <p:txBody>
          <a:bodyPr wrap="square" rtlCol="0">
            <a:spAutoFit/>
          </a:bodyPr>
          <a:lstStyle/>
          <a:p>
            <a:r>
              <a:rPr lang="en-US" dirty="0">
                <a:latin typeface="Franklin Gothic Medium" panose="020B0603020102020204" pitchFamily="34" charset="0"/>
              </a:rPr>
              <a:t>The Apprentice removed the jumper device from the interlock, and laid down across the first floor sill with his torso inside the hoistway. </a:t>
            </a:r>
          </a:p>
        </p:txBody>
      </p:sp>
      <p:sp>
        <p:nvSpPr>
          <p:cNvPr id="8" name="TextBox 7">
            <a:extLst>
              <a:ext uri="{FF2B5EF4-FFF2-40B4-BE49-F238E27FC236}">
                <a16:creationId xmlns:a16="http://schemas.microsoft.com/office/drawing/2014/main" id="{84E21EF8-1715-4A8A-85B1-45DF7ED813A0}"/>
              </a:ext>
            </a:extLst>
          </p:cNvPr>
          <p:cNvSpPr txBox="1"/>
          <p:nvPr/>
        </p:nvSpPr>
        <p:spPr>
          <a:xfrm>
            <a:off x="381000" y="2659899"/>
            <a:ext cx="8305800" cy="646331"/>
          </a:xfrm>
          <a:prstGeom prst="rect">
            <a:avLst/>
          </a:prstGeom>
          <a:noFill/>
        </p:spPr>
        <p:txBody>
          <a:bodyPr wrap="square" rtlCol="0">
            <a:spAutoFit/>
          </a:bodyPr>
          <a:lstStyle/>
          <a:p>
            <a:r>
              <a:rPr lang="en-US">
                <a:latin typeface="Franklin Gothic Medium" panose="020B0603020102020204" pitchFamily="34" charset="0"/>
              </a:rPr>
              <a:t>He reached down into the pit and cracked the pit valve, not expecting the car to move. </a:t>
            </a:r>
          </a:p>
        </p:txBody>
      </p:sp>
      <p:sp>
        <p:nvSpPr>
          <p:cNvPr id="9" name="TextBox 8">
            <a:extLst>
              <a:ext uri="{FF2B5EF4-FFF2-40B4-BE49-F238E27FC236}">
                <a16:creationId xmlns:a16="http://schemas.microsoft.com/office/drawing/2014/main" id="{4213930D-3AE2-4809-AD4D-EE3C71AFF795}"/>
              </a:ext>
            </a:extLst>
          </p:cNvPr>
          <p:cNvSpPr txBox="1"/>
          <p:nvPr/>
        </p:nvSpPr>
        <p:spPr>
          <a:xfrm>
            <a:off x="352168" y="3406783"/>
            <a:ext cx="8458200" cy="646331"/>
          </a:xfrm>
          <a:prstGeom prst="rect">
            <a:avLst/>
          </a:prstGeom>
          <a:noFill/>
        </p:spPr>
        <p:txBody>
          <a:bodyPr wrap="square" rtlCol="0">
            <a:spAutoFit/>
          </a:bodyPr>
          <a:lstStyle/>
          <a:p>
            <a:r>
              <a:rPr lang="en-US" dirty="0">
                <a:latin typeface="Franklin Gothic Medium" panose="020B0603020102020204" pitchFamily="34" charset="0"/>
              </a:rPr>
              <a:t>The elevator began to descend, and the Apprentice immediately closed the valve. The elevator pinned him to the hoistway sill between the toe guard. </a:t>
            </a:r>
          </a:p>
        </p:txBody>
      </p:sp>
      <p:sp>
        <p:nvSpPr>
          <p:cNvPr id="11" name="TextBox 10">
            <a:extLst>
              <a:ext uri="{FF2B5EF4-FFF2-40B4-BE49-F238E27FC236}">
                <a16:creationId xmlns:a16="http://schemas.microsoft.com/office/drawing/2014/main" id="{DB790C92-A93B-4D68-A54F-B6C70B64B151}"/>
              </a:ext>
            </a:extLst>
          </p:cNvPr>
          <p:cNvSpPr txBox="1"/>
          <p:nvPr/>
        </p:nvSpPr>
        <p:spPr>
          <a:xfrm>
            <a:off x="381000" y="4151738"/>
            <a:ext cx="8305800" cy="646331"/>
          </a:xfrm>
          <a:prstGeom prst="rect">
            <a:avLst/>
          </a:prstGeom>
          <a:noFill/>
        </p:spPr>
        <p:txBody>
          <a:bodyPr wrap="square">
            <a:spAutoFit/>
          </a:bodyPr>
          <a:lstStyle/>
          <a:p>
            <a:r>
              <a:rPr lang="en-US">
                <a:latin typeface="Franklin Gothic Medium" panose="020B0603020102020204" pitchFamily="34" charset="0"/>
              </a:rPr>
              <a:t>The TM heard the control valve release and the Apprentice grunting and struggling. The Mechanic deenergized the main line disconnect and ran to the elevator. </a:t>
            </a:r>
          </a:p>
        </p:txBody>
      </p:sp>
      <p:sp>
        <p:nvSpPr>
          <p:cNvPr id="12" name="TextBox 11">
            <a:extLst>
              <a:ext uri="{FF2B5EF4-FFF2-40B4-BE49-F238E27FC236}">
                <a16:creationId xmlns:a16="http://schemas.microsoft.com/office/drawing/2014/main" id="{89A1D902-EB41-472B-BEAB-7B9EDDC86431}"/>
              </a:ext>
            </a:extLst>
          </p:cNvPr>
          <p:cNvSpPr txBox="1"/>
          <p:nvPr/>
        </p:nvSpPr>
        <p:spPr>
          <a:xfrm>
            <a:off x="387179" y="4853939"/>
            <a:ext cx="8071022" cy="646331"/>
          </a:xfrm>
          <a:prstGeom prst="rect">
            <a:avLst/>
          </a:prstGeom>
          <a:noFill/>
        </p:spPr>
        <p:txBody>
          <a:bodyPr wrap="square" rtlCol="0">
            <a:spAutoFit/>
          </a:bodyPr>
          <a:lstStyle/>
          <a:p>
            <a:r>
              <a:rPr lang="en-US">
                <a:latin typeface="Franklin Gothic Medium" panose="020B0603020102020204" pitchFamily="34" charset="0"/>
              </a:rPr>
              <a:t>Upon reaching the elevator, the Apprentice had managed to maneuver himself to relieve some of the pressure on his chest. </a:t>
            </a:r>
          </a:p>
        </p:txBody>
      </p:sp>
      <p:sp>
        <p:nvSpPr>
          <p:cNvPr id="13" name="TextBox 12">
            <a:extLst>
              <a:ext uri="{FF2B5EF4-FFF2-40B4-BE49-F238E27FC236}">
                <a16:creationId xmlns:a16="http://schemas.microsoft.com/office/drawing/2014/main" id="{7F9FB267-7A89-417E-BD1E-10BF853133A0}"/>
              </a:ext>
            </a:extLst>
          </p:cNvPr>
          <p:cNvSpPr txBox="1"/>
          <p:nvPr/>
        </p:nvSpPr>
        <p:spPr>
          <a:xfrm>
            <a:off x="352168" y="5598894"/>
            <a:ext cx="8071022" cy="646331"/>
          </a:xfrm>
          <a:prstGeom prst="rect">
            <a:avLst/>
          </a:prstGeom>
          <a:noFill/>
        </p:spPr>
        <p:txBody>
          <a:bodyPr wrap="square" rtlCol="0">
            <a:spAutoFit/>
          </a:bodyPr>
          <a:lstStyle/>
          <a:p>
            <a:r>
              <a:rPr lang="en-US">
                <a:latin typeface="Franklin Gothic Medium" panose="020B0603020102020204" pitchFamily="34" charset="0"/>
              </a:rPr>
              <a:t>The TM proceeded to free the Apprentice by removing the toe guard and took him to the ER. Miraculously, the Apprentice sustained no injuries.</a:t>
            </a:r>
          </a:p>
        </p:txBody>
      </p:sp>
      <p:sp>
        <p:nvSpPr>
          <p:cNvPr id="14" name="Title 1">
            <a:extLst>
              <a:ext uri="{FF2B5EF4-FFF2-40B4-BE49-F238E27FC236}">
                <a16:creationId xmlns:a16="http://schemas.microsoft.com/office/drawing/2014/main" id="{F62B8544-491B-4930-A82B-890BCE5274E2}"/>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38115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31</a:t>
            </a:fld>
            <a:endParaRPr lang="en-US" altLang="en-US">
              <a:solidFill>
                <a:srgbClr val="000000"/>
              </a:solidFill>
            </a:endParaRPr>
          </a:p>
        </p:txBody>
      </p:sp>
      <p:sp>
        <p:nvSpPr>
          <p:cNvPr id="6" name="TextBox 5">
            <a:extLst>
              <a:ext uri="{FF2B5EF4-FFF2-40B4-BE49-F238E27FC236}">
                <a16:creationId xmlns:a16="http://schemas.microsoft.com/office/drawing/2014/main" id="{7E5A3B81-3A67-4C8A-AB75-FA41D0497B7E}"/>
              </a:ext>
            </a:extLst>
          </p:cNvPr>
          <p:cNvSpPr txBox="1"/>
          <p:nvPr/>
        </p:nvSpPr>
        <p:spPr>
          <a:xfrm>
            <a:off x="381000" y="616901"/>
            <a:ext cx="4578178" cy="400110"/>
          </a:xfrm>
          <a:prstGeom prst="rect">
            <a:avLst/>
          </a:prstGeom>
          <a:noFill/>
        </p:spPr>
        <p:txBody>
          <a:bodyPr wrap="square">
            <a:spAutoFit/>
          </a:bodyPr>
          <a:lstStyle/>
          <a:p>
            <a:r>
              <a:rPr lang="en-US" sz="2000" b="1">
                <a:latin typeface="Franklin Gothic Medium" panose="020B0603020102020204" pitchFamily="34" charset="0"/>
              </a:rPr>
              <a:t>Pit</a:t>
            </a:r>
          </a:p>
        </p:txBody>
      </p:sp>
      <p:sp>
        <p:nvSpPr>
          <p:cNvPr id="8" name="TextBox 7">
            <a:extLst>
              <a:ext uri="{FF2B5EF4-FFF2-40B4-BE49-F238E27FC236}">
                <a16:creationId xmlns:a16="http://schemas.microsoft.com/office/drawing/2014/main" id="{68C7129A-6BAA-4676-9C76-4EAD80380FE2}"/>
              </a:ext>
            </a:extLst>
          </p:cNvPr>
          <p:cNvSpPr txBox="1"/>
          <p:nvPr/>
        </p:nvSpPr>
        <p:spPr>
          <a:xfrm>
            <a:off x="381000" y="1013545"/>
            <a:ext cx="8458200" cy="1631216"/>
          </a:xfrm>
          <a:prstGeom prst="rect">
            <a:avLst/>
          </a:prstGeom>
          <a:noFill/>
        </p:spPr>
        <p:txBody>
          <a:bodyPr wrap="square">
            <a:spAutoFit/>
          </a:bodyPr>
          <a:lstStyle/>
          <a:p>
            <a:r>
              <a:rPr lang="en-US" sz="2000" dirty="0">
                <a:latin typeface="Franklin Gothic Medium" panose="020B0603020102020204" pitchFamily="34" charset="0"/>
              </a:rPr>
              <a:t>Always follow your company safety procedures for entering a pit. Be aware of car position when accessing the pit. There are many pinch points to be cautious of, such as between the toe guard and hoistway sill, between the car and pit ladder, or around the counterweight. Counterweight guards should be installed before any movement of the conveyance. </a:t>
            </a:r>
          </a:p>
        </p:txBody>
      </p:sp>
      <p:pic>
        <p:nvPicPr>
          <p:cNvPr id="9" name="Picture 8">
            <a:extLst>
              <a:ext uri="{FF2B5EF4-FFF2-40B4-BE49-F238E27FC236}">
                <a16:creationId xmlns:a16="http://schemas.microsoft.com/office/drawing/2014/main" id="{B085F451-A222-4933-AB64-3F9567C88F8A}"/>
              </a:ext>
            </a:extLst>
          </p:cNvPr>
          <p:cNvPicPr>
            <a:picLocks noChangeAspect="1"/>
          </p:cNvPicPr>
          <p:nvPr/>
        </p:nvPicPr>
        <p:blipFill>
          <a:blip r:embed="rId3"/>
          <a:stretch>
            <a:fillRect/>
          </a:stretch>
        </p:blipFill>
        <p:spPr>
          <a:xfrm>
            <a:off x="763564" y="3341312"/>
            <a:ext cx="4341836" cy="3256377"/>
          </a:xfrm>
          <a:prstGeom prst="rect">
            <a:avLst/>
          </a:prstGeom>
        </p:spPr>
      </p:pic>
      <p:sp>
        <p:nvSpPr>
          <p:cNvPr id="11" name="Title 1">
            <a:extLst>
              <a:ext uri="{FF2B5EF4-FFF2-40B4-BE49-F238E27FC236}">
                <a16:creationId xmlns:a16="http://schemas.microsoft.com/office/drawing/2014/main" id="{84E95BD8-F357-4BB4-805F-A8612C672D97}"/>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pic>
        <p:nvPicPr>
          <p:cNvPr id="1026" name="Picture 2">
            <a:extLst>
              <a:ext uri="{FF2B5EF4-FFF2-40B4-BE49-F238E27FC236}">
                <a16:creationId xmlns:a16="http://schemas.microsoft.com/office/drawing/2014/main" id="{0688D0CB-2194-4046-A738-8906661C6E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890827"/>
            <a:ext cx="2589236" cy="3881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65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32</a:t>
            </a:fld>
            <a:endParaRPr lang="en-US" altLang="en-US">
              <a:solidFill>
                <a:srgbClr val="000000"/>
              </a:solidFill>
            </a:endParaRPr>
          </a:p>
        </p:txBody>
      </p:sp>
      <p:sp>
        <p:nvSpPr>
          <p:cNvPr id="5" name="Content Placeholder 2">
            <a:extLst>
              <a:ext uri="{FF2B5EF4-FFF2-40B4-BE49-F238E27FC236}">
                <a16:creationId xmlns:a16="http://schemas.microsoft.com/office/drawing/2014/main" id="{9C648810-D6DA-4174-8107-E79DEDF8BDA2}"/>
              </a:ext>
            </a:extLst>
          </p:cNvPr>
          <p:cNvSpPr txBox="1">
            <a:spLocks/>
          </p:cNvSpPr>
          <p:nvPr/>
        </p:nvSpPr>
        <p:spPr>
          <a:xfrm>
            <a:off x="377512" y="741365"/>
            <a:ext cx="7029450" cy="867129"/>
          </a:xfrm>
          <a:prstGeom prst="rect">
            <a:avLst/>
          </a:prstGeom>
        </p:spPr>
        <p:txBody>
          <a:bodyPr vert="horz" lIns="91440" tIns="45720" rIns="91440" bIns="45720" rtlCol="0" anchor="t">
            <a:noAutofit/>
          </a:bodyPr>
          <a:lst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b="1">
                <a:latin typeface="Franklin Gothic Medium" panose="020B0603020102020204" pitchFamily="34" charset="0"/>
              </a:rPr>
              <a:t>Pit cont.</a:t>
            </a:r>
          </a:p>
          <a:p>
            <a:pPr marL="0" indent="0">
              <a:buNone/>
            </a:pPr>
            <a:r>
              <a:rPr lang="en-US" sz="2000" b="1">
                <a:latin typeface="Franklin Gothic Medium" panose="020B0603020102020204" pitchFamily="34" charset="0"/>
              </a:rPr>
              <a:t>Working Under a Hydraulic Elevator</a:t>
            </a:r>
          </a:p>
          <a:p>
            <a:pPr marL="0" indent="0">
              <a:buFontTx/>
              <a:buNone/>
            </a:pPr>
            <a:r>
              <a:rPr lang="en-US" b="1">
                <a:solidFill>
                  <a:schemeClr val="accent1">
                    <a:lumMod val="50000"/>
                  </a:schemeClr>
                </a:solidFill>
                <a:latin typeface="Franklin Gothic Medium" panose="020B0603020102020204" pitchFamily="34" charset="0"/>
              </a:rPr>
              <a:t>	</a:t>
            </a:r>
            <a:r>
              <a:rPr lang="en-US">
                <a:latin typeface="Franklin Gothic Medium" panose="020B0603020102020204" pitchFamily="34" charset="0"/>
              </a:rPr>
              <a:t>	</a:t>
            </a:r>
          </a:p>
        </p:txBody>
      </p:sp>
      <p:pic>
        <p:nvPicPr>
          <p:cNvPr id="6" name="Picture 5" descr="A picture containing indoor, table, sitting, counter&#10;&#10;Description automatically generated">
            <a:extLst>
              <a:ext uri="{FF2B5EF4-FFF2-40B4-BE49-F238E27FC236}">
                <a16:creationId xmlns:a16="http://schemas.microsoft.com/office/drawing/2014/main" id="{B917B9CC-90C1-4FC5-882A-6F1EB5E4A7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234" y="2857218"/>
            <a:ext cx="5087815" cy="3815862"/>
          </a:xfrm>
          <a:prstGeom prst="rect">
            <a:avLst/>
          </a:prstGeom>
        </p:spPr>
      </p:pic>
      <p:sp>
        <p:nvSpPr>
          <p:cNvPr id="7" name="TextBox 6">
            <a:extLst>
              <a:ext uri="{FF2B5EF4-FFF2-40B4-BE49-F238E27FC236}">
                <a16:creationId xmlns:a16="http://schemas.microsoft.com/office/drawing/2014/main" id="{FE8DF0A2-0932-4A9C-AD4C-AC2061C1DB15}"/>
              </a:ext>
            </a:extLst>
          </p:cNvPr>
          <p:cNvSpPr txBox="1"/>
          <p:nvPr/>
        </p:nvSpPr>
        <p:spPr>
          <a:xfrm>
            <a:off x="377512" y="1524000"/>
            <a:ext cx="8537888" cy="1477328"/>
          </a:xfrm>
          <a:prstGeom prst="rect">
            <a:avLst/>
          </a:prstGeom>
          <a:noFill/>
        </p:spPr>
        <p:txBody>
          <a:bodyPr wrap="square" rtlCol="0">
            <a:spAutoFit/>
          </a:bodyPr>
          <a:lstStyle/>
          <a:p>
            <a:r>
              <a:rPr lang="en-US">
                <a:latin typeface="Franklin Gothic Medium" panose="020B0603020102020204" pitchFamily="34" charset="0"/>
              </a:rPr>
              <a:t>Hydraulic elevators are supported by a column of oil. Before entering the pit, secure the elevator car from unintended movement and perform LOTO according to your company safety policy. In this picture, stored energy is controlled by landing the car on pipe stands and performing LOTO. Rail blocks are used as a safety backup for the pipe stands. </a:t>
            </a:r>
          </a:p>
        </p:txBody>
      </p:sp>
      <p:sp>
        <p:nvSpPr>
          <p:cNvPr id="8" name="Title 1">
            <a:extLst>
              <a:ext uri="{FF2B5EF4-FFF2-40B4-BE49-F238E27FC236}">
                <a16:creationId xmlns:a16="http://schemas.microsoft.com/office/drawing/2014/main" id="{C1FD2A1C-2658-482E-9AB6-ABD067870CA1}"/>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342568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33</a:t>
            </a:fld>
            <a:endParaRPr lang="en-US" altLang="en-US">
              <a:solidFill>
                <a:srgbClr val="000000"/>
              </a:solidFill>
            </a:endParaRPr>
          </a:p>
        </p:txBody>
      </p:sp>
      <p:sp>
        <p:nvSpPr>
          <p:cNvPr id="5" name="Content Placeholder 2">
            <a:extLst>
              <a:ext uri="{FF2B5EF4-FFF2-40B4-BE49-F238E27FC236}">
                <a16:creationId xmlns:a16="http://schemas.microsoft.com/office/drawing/2014/main" id="{A737D628-3B37-43B1-847C-1E78CFDF2536}"/>
              </a:ext>
            </a:extLst>
          </p:cNvPr>
          <p:cNvSpPr txBox="1">
            <a:spLocks/>
          </p:cNvSpPr>
          <p:nvPr/>
        </p:nvSpPr>
        <p:spPr>
          <a:xfrm>
            <a:off x="304800" y="1209020"/>
            <a:ext cx="7029450" cy="476838"/>
          </a:xfrm>
          <a:prstGeom prst="rect">
            <a:avLst/>
          </a:prstGeom>
        </p:spPr>
        <p:txBody>
          <a:bodyPr vert="horz" lIns="91440" tIns="45720" rIns="91440" bIns="45720" rtlCol="0" anchor="t">
            <a:normAutofit/>
          </a:bodyPr>
          <a:lst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a:latin typeface="Franklin Gothic Medium" panose="020B0603020102020204" pitchFamily="34" charset="0"/>
              </a:rPr>
              <a:t>Escalators and Moving Walks</a:t>
            </a:r>
          </a:p>
        </p:txBody>
      </p:sp>
      <p:sp>
        <p:nvSpPr>
          <p:cNvPr id="7" name="TextBox 6">
            <a:extLst>
              <a:ext uri="{FF2B5EF4-FFF2-40B4-BE49-F238E27FC236}">
                <a16:creationId xmlns:a16="http://schemas.microsoft.com/office/drawing/2014/main" id="{CAB9B297-1161-4C65-B609-20A8E115A70E}"/>
              </a:ext>
            </a:extLst>
          </p:cNvPr>
          <p:cNvSpPr txBox="1"/>
          <p:nvPr/>
        </p:nvSpPr>
        <p:spPr>
          <a:xfrm>
            <a:off x="304800" y="1733661"/>
            <a:ext cx="8382000" cy="923330"/>
          </a:xfrm>
          <a:prstGeom prst="rect">
            <a:avLst/>
          </a:prstGeom>
          <a:noFill/>
        </p:spPr>
        <p:txBody>
          <a:bodyPr wrap="square" rtlCol="0">
            <a:spAutoFit/>
          </a:bodyPr>
          <a:lstStyle/>
          <a:p>
            <a:r>
              <a:rPr lang="en-US">
                <a:latin typeface="Franklin Gothic Medium" panose="020B0603020102020204" pitchFamily="34" charset="0"/>
              </a:rPr>
              <a:t>During hoisting operations, be aware of pinch points. Loads sometimes shift quickly and without notice. Units that deliver with some steps/ pallets removed can create an unbalanced load on the system. </a:t>
            </a:r>
            <a:endParaRPr lang="en-US" sz="1400">
              <a:latin typeface="Franklin Gothic Medium" panose="020B0603020102020204" pitchFamily="34" charset="0"/>
            </a:endParaRPr>
          </a:p>
        </p:txBody>
      </p:sp>
      <p:pic>
        <p:nvPicPr>
          <p:cNvPr id="8" name="Picture 14">
            <a:extLst>
              <a:ext uri="{FF2B5EF4-FFF2-40B4-BE49-F238E27FC236}">
                <a16:creationId xmlns:a16="http://schemas.microsoft.com/office/drawing/2014/main" id="{ED3D1F6D-FF32-426B-B6AC-5C06AA856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037" y="2974381"/>
            <a:ext cx="2835779" cy="36561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a:extLst>
              <a:ext uri="{FF2B5EF4-FFF2-40B4-BE49-F238E27FC236}">
                <a16:creationId xmlns:a16="http://schemas.microsoft.com/office/drawing/2014/main" id="{C63F2CA4-AB18-42CF-BF47-63BDEBCF48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0238" y="3058302"/>
            <a:ext cx="4212528" cy="344770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BEC1CFDC-6B20-4319-BE54-B3016C253C35}"/>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371654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34</a:t>
            </a:fld>
            <a:endParaRPr lang="en-US" altLang="en-US">
              <a:solidFill>
                <a:srgbClr val="000000"/>
              </a:solidFill>
            </a:endParaRPr>
          </a:p>
        </p:txBody>
      </p:sp>
      <p:sp>
        <p:nvSpPr>
          <p:cNvPr id="5" name="Content Placeholder 2">
            <a:extLst>
              <a:ext uri="{FF2B5EF4-FFF2-40B4-BE49-F238E27FC236}">
                <a16:creationId xmlns:a16="http://schemas.microsoft.com/office/drawing/2014/main" id="{5DC80771-EF93-4492-876B-2745B127C353}"/>
              </a:ext>
            </a:extLst>
          </p:cNvPr>
          <p:cNvSpPr txBox="1">
            <a:spLocks/>
          </p:cNvSpPr>
          <p:nvPr/>
        </p:nvSpPr>
        <p:spPr>
          <a:xfrm>
            <a:off x="304800" y="1209020"/>
            <a:ext cx="7029450" cy="476838"/>
          </a:xfrm>
          <a:prstGeom prst="rect">
            <a:avLst/>
          </a:prstGeom>
        </p:spPr>
        <p:txBody>
          <a:bodyPr vert="horz" lIns="91440" tIns="45720" rIns="91440" bIns="45720" rtlCol="0" anchor="t">
            <a:normAutofit/>
          </a:bodyPr>
          <a:lst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a:latin typeface="Franklin Gothic Medium" panose="020B0603020102020204" pitchFamily="34" charset="0"/>
              </a:rPr>
              <a:t>Escalators and Moving Walks</a:t>
            </a:r>
          </a:p>
        </p:txBody>
      </p:sp>
      <p:sp>
        <p:nvSpPr>
          <p:cNvPr id="6" name="TextBox 5">
            <a:extLst>
              <a:ext uri="{FF2B5EF4-FFF2-40B4-BE49-F238E27FC236}">
                <a16:creationId xmlns:a16="http://schemas.microsoft.com/office/drawing/2014/main" id="{6DDDD19A-8D5F-436F-BB6E-DAC1CDC53713}"/>
              </a:ext>
            </a:extLst>
          </p:cNvPr>
          <p:cNvSpPr txBox="1"/>
          <p:nvPr/>
        </p:nvSpPr>
        <p:spPr>
          <a:xfrm>
            <a:off x="304800" y="1825917"/>
            <a:ext cx="8267700" cy="1015663"/>
          </a:xfrm>
          <a:prstGeom prst="rect">
            <a:avLst/>
          </a:prstGeom>
          <a:noFill/>
        </p:spPr>
        <p:txBody>
          <a:bodyPr wrap="square" rtlCol="0">
            <a:spAutoFit/>
          </a:bodyPr>
          <a:lstStyle/>
          <a:p>
            <a:r>
              <a:rPr lang="en-US" sz="2000">
                <a:latin typeface="Franklin Gothic Medium" panose="020B0603020102020204" pitchFamily="34" charset="0"/>
              </a:rPr>
              <a:t>Never enter the step or tread band without performing LOTO and mechanically securing the unit from stored energy or unintended movement. </a:t>
            </a:r>
            <a:r>
              <a:rPr lang="en-US" b="1">
                <a:solidFill>
                  <a:schemeClr val="accent1">
                    <a:lumMod val="50000"/>
                  </a:schemeClr>
                </a:solidFill>
                <a:latin typeface="Franklin Gothic Medium" panose="020B0603020102020204" pitchFamily="34" charset="0"/>
              </a:rPr>
              <a:t>	</a:t>
            </a:r>
            <a:endParaRPr lang="en-US">
              <a:latin typeface="Franklin Gothic Medium" panose="020B0603020102020204" pitchFamily="34" charset="0"/>
            </a:endParaRPr>
          </a:p>
        </p:txBody>
      </p:sp>
      <p:pic>
        <p:nvPicPr>
          <p:cNvPr id="7" name="Picture 2">
            <a:extLst>
              <a:ext uri="{FF2B5EF4-FFF2-40B4-BE49-F238E27FC236}">
                <a16:creationId xmlns:a16="http://schemas.microsoft.com/office/drawing/2014/main" id="{1366BE03-B127-4320-95C7-80E611413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3379958"/>
            <a:ext cx="3991981" cy="26592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46E6B27E-5A58-4512-BA00-FC67DE78DE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 t="17545"/>
          <a:stretch/>
        </p:blipFill>
        <p:spPr bwMode="auto">
          <a:xfrm>
            <a:off x="4572000" y="3379958"/>
            <a:ext cx="4267200" cy="267307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B20EA5EE-5218-4BA5-A220-964B8C61F977}"/>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386529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35</a:t>
            </a:fld>
            <a:endParaRPr lang="en-US" altLang="en-US">
              <a:solidFill>
                <a:srgbClr val="000000"/>
              </a:solidFill>
            </a:endParaRPr>
          </a:p>
        </p:txBody>
      </p:sp>
      <p:sp>
        <p:nvSpPr>
          <p:cNvPr id="5" name="Content Placeholder 2">
            <a:extLst>
              <a:ext uri="{FF2B5EF4-FFF2-40B4-BE49-F238E27FC236}">
                <a16:creationId xmlns:a16="http://schemas.microsoft.com/office/drawing/2014/main" id="{EF27C34F-8CD8-46DE-A92F-A1C5F6CC4EB5}"/>
              </a:ext>
            </a:extLst>
          </p:cNvPr>
          <p:cNvSpPr txBox="1">
            <a:spLocks/>
          </p:cNvSpPr>
          <p:nvPr/>
        </p:nvSpPr>
        <p:spPr>
          <a:xfrm>
            <a:off x="571500" y="1287524"/>
            <a:ext cx="7029450" cy="523220"/>
          </a:xfrm>
          <a:prstGeom prst="rect">
            <a:avLst/>
          </a:prstGeom>
        </p:spPr>
        <p:txBody>
          <a:bodyPr vert="horz" lIns="91440" tIns="45720" rIns="91440" bIns="45720" rtlCol="0" anchor="t">
            <a:noAutofit/>
          </a:bodyPr>
          <a:lst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800" b="1">
                <a:latin typeface="Franklin Gothic Medium" panose="020B0603020102020204" pitchFamily="34" charset="0"/>
              </a:rPr>
              <a:t>Unloading Equipment</a:t>
            </a:r>
          </a:p>
        </p:txBody>
      </p:sp>
      <p:sp>
        <p:nvSpPr>
          <p:cNvPr id="6" name="TextBox 5">
            <a:extLst>
              <a:ext uri="{FF2B5EF4-FFF2-40B4-BE49-F238E27FC236}">
                <a16:creationId xmlns:a16="http://schemas.microsoft.com/office/drawing/2014/main" id="{558AA073-3C31-4462-8C30-ECC932AE9F71}"/>
              </a:ext>
            </a:extLst>
          </p:cNvPr>
          <p:cNvSpPr txBox="1"/>
          <p:nvPr/>
        </p:nvSpPr>
        <p:spPr>
          <a:xfrm>
            <a:off x="571500" y="1981200"/>
            <a:ext cx="7029450" cy="1200329"/>
          </a:xfrm>
          <a:prstGeom prst="rect">
            <a:avLst/>
          </a:prstGeom>
          <a:noFill/>
        </p:spPr>
        <p:txBody>
          <a:bodyPr wrap="square" rtlCol="0">
            <a:spAutoFit/>
          </a:bodyPr>
          <a:lstStyle/>
          <a:p>
            <a:r>
              <a:rPr lang="en-US" sz="2400">
                <a:latin typeface="Franklin Gothic Medium" panose="020B0603020102020204" pitchFamily="34" charset="0"/>
              </a:rPr>
              <a:t>When unloading equipment, remember that loads can shift. Never place yourself where a shifting load can pin you. </a:t>
            </a:r>
          </a:p>
        </p:txBody>
      </p:sp>
      <p:pic>
        <p:nvPicPr>
          <p:cNvPr id="7" name="Picture 6">
            <a:extLst>
              <a:ext uri="{FF2B5EF4-FFF2-40B4-BE49-F238E27FC236}">
                <a16:creationId xmlns:a16="http://schemas.microsoft.com/office/drawing/2014/main" id="{2BA3BEFC-D2AE-432A-BED9-8E30530F7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73" y="3508131"/>
            <a:ext cx="4717032" cy="27370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3ABF5289-4471-431A-8EC1-29ED1D99F8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9522" y="3508131"/>
            <a:ext cx="4108851" cy="273709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E0B54FE9-6E0C-4C28-99CA-0389F3A4D026}"/>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222540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36</a:t>
            </a:fld>
            <a:endParaRPr lang="en-US" altLang="en-US">
              <a:solidFill>
                <a:srgbClr val="000000"/>
              </a:solidFill>
            </a:endParaRPr>
          </a:p>
        </p:txBody>
      </p:sp>
      <p:sp>
        <p:nvSpPr>
          <p:cNvPr id="4" name="AutoShape 2">
            <a:extLst>
              <a:ext uri="{FF2B5EF4-FFF2-40B4-BE49-F238E27FC236}">
                <a16:creationId xmlns:a16="http://schemas.microsoft.com/office/drawing/2014/main" id="{19A3BC14-C223-410E-A207-A2FFFDCE9A05}"/>
              </a:ext>
            </a:extLst>
          </p:cNvPr>
          <p:cNvSpPr txBox="1">
            <a:spLocks noChangeArrowheads="1"/>
          </p:cNvSpPr>
          <p:nvPr/>
        </p:nvSpPr>
        <p:spPr>
          <a:xfrm>
            <a:off x="612648" y="1447800"/>
            <a:ext cx="8153400" cy="1066800"/>
          </a:xfrm>
          <a:prstGeom prst="rect">
            <a:avLst/>
          </a:prstGeom>
        </p:spPr>
        <p:txBody>
          <a:bodyP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600">
                <a:latin typeface="Franklin Gothic Heavy" pitchFamily="34" charset="0"/>
                <a:ea typeface="+mj-ea"/>
                <a:cs typeface="+mj-cs"/>
              </a:rPr>
              <a:t>How Can Workers Be Protected From Moving Parts or Equipment?</a:t>
            </a:r>
          </a:p>
        </p:txBody>
      </p:sp>
      <p:pic>
        <p:nvPicPr>
          <p:cNvPr id="5" name="Picture 6">
            <a:extLst>
              <a:ext uri="{FF2B5EF4-FFF2-40B4-BE49-F238E27FC236}">
                <a16:creationId xmlns:a16="http://schemas.microsoft.com/office/drawing/2014/main" id="{65F42940-74DD-4AD2-9631-1AC6036F6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3657" y="2681696"/>
            <a:ext cx="1796686" cy="13475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a:extLst>
              <a:ext uri="{FF2B5EF4-FFF2-40B4-BE49-F238E27FC236}">
                <a16:creationId xmlns:a16="http://schemas.microsoft.com/office/drawing/2014/main" id="{F390F83D-3674-494F-970B-671D5014AC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152" y="5384019"/>
            <a:ext cx="2133600" cy="14205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a:extLst>
              <a:ext uri="{FF2B5EF4-FFF2-40B4-BE49-F238E27FC236}">
                <a16:creationId xmlns:a16="http://schemas.microsoft.com/office/drawing/2014/main" id="{491DD947-34C2-4F22-8C46-3E3B59CF626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20" r="13160" b="1956"/>
          <a:stretch/>
        </p:blipFill>
        <p:spPr bwMode="auto">
          <a:xfrm>
            <a:off x="3567675" y="4250512"/>
            <a:ext cx="2025126" cy="23193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97396F3B-B64D-4FCD-BD4C-0A964D7C31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5215" y="2708469"/>
            <a:ext cx="2889189" cy="1752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6D78A83A-A5BF-479F-9CFC-6B2EB30905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2774791"/>
            <a:ext cx="2001497" cy="23984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231218CA-69C7-4904-A871-330004413F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05301" y="4726525"/>
            <a:ext cx="3109016" cy="17526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663F0A25-7E6F-445B-BE04-C82636EEE5A2}"/>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3765970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37</a:t>
            </a:fld>
            <a:endParaRPr lang="en-US" altLang="en-US">
              <a:solidFill>
                <a:srgbClr val="000000"/>
              </a:solidFill>
            </a:endParaRPr>
          </a:p>
        </p:txBody>
      </p:sp>
      <p:sp>
        <p:nvSpPr>
          <p:cNvPr id="5" name="AutoShape 2">
            <a:extLst>
              <a:ext uri="{FF2B5EF4-FFF2-40B4-BE49-F238E27FC236}">
                <a16:creationId xmlns:a16="http://schemas.microsoft.com/office/drawing/2014/main" id="{C85B1CD0-1BEF-487C-A037-128A5A31D827}"/>
              </a:ext>
            </a:extLst>
          </p:cNvPr>
          <p:cNvSpPr txBox="1">
            <a:spLocks noChangeArrowheads="1"/>
          </p:cNvSpPr>
          <p:nvPr/>
        </p:nvSpPr>
        <p:spPr>
          <a:xfrm>
            <a:off x="228600" y="819150"/>
            <a:ext cx="3959352" cy="762000"/>
          </a:xfrm>
          <a:prstGeom prst="rect">
            <a:avLst/>
          </a:prstGeom>
        </p:spPr>
        <p:txBody>
          <a:bodyP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600">
                <a:latin typeface="Franklin Gothic Heavy" pitchFamily="34" charset="0"/>
                <a:ea typeface="+mj-ea"/>
                <a:cs typeface="+mj-cs"/>
              </a:rPr>
              <a:t>Machine Guards</a:t>
            </a:r>
          </a:p>
        </p:txBody>
      </p:sp>
      <p:sp>
        <p:nvSpPr>
          <p:cNvPr id="6" name="AutoShape 2">
            <a:extLst>
              <a:ext uri="{FF2B5EF4-FFF2-40B4-BE49-F238E27FC236}">
                <a16:creationId xmlns:a16="http://schemas.microsoft.com/office/drawing/2014/main" id="{D5833CC4-19EE-431A-8437-6369E43CB127}"/>
              </a:ext>
            </a:extLst>
          </p:cNvPr>
          <p:cNvSpPr txBox="1">
            <a:spLocks noChangeArrowheads="1"/>
          </p:cNvSpPr>
          <p:nvPr/>
        </p:nvSpPr>
        <p:spPr>
          <a:xfrm>
            <a:off x="457200" y="5943600"/>
            <a:ext cx="8001000" cy="838200"/>
          </a:xfrm>
          <a:prstGeom prst="rect">
            <a:avLst/>
          </a:prstGeom>
          <a:noFill/>
          <a:effectLst>
            <a:softEdge rad="63500"/>
          </a:effectLst>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800">
                <a:latin typeface="Franklin Gothic Heavy" pitchFamily="34" charset="0"/>
                <a:ea typeface="+mj-ea"/>
                <a:cs typeface="+mj-cs"/>
              </a:rPr>
              <a:t>Employer training in safe use of equipment</a:t>
            </a:r>
            <a:r>
              <a:rPr lang="en-US">
                <a:latin typeface="Franklin Gothic Heavy" pitchFamily="34" charset="0"/>
                <a:ea typeface="+mj-ea"/>
                <a:cs typeface="+mj-cs"/>
              </a:rPr>
              <a:t>*</a:t>
            </a:r>
            <a:endParaRPr lang="en-US" sz="3600">
              <a:latin typeface="Franklin Gothic Heavy" pitchFamily="34" charset="0"/>
              <a:ea typeface="+mj-ea"/>
              <a:cs typeface="+mj-cs"/>
            </a:endParaRPr>
          </a:p>
        </p:txBody>
      </p:sp>
      <p:pic>
        <p:nvPicPr>
          <p:cNvPr id="7" name="Picture 6" descr="484398">
            <a:extLst>
              <a:ext uri="{FF2B5EF4-FFF2-40B4-BE49-F238E27FC236}">
                <a16:creationId xmlns:a16="http://schemas.microsoft.com/office/drawing/2014/main" id="{865FC114-9CFE-44CF-A342-8AEDB47D4FA2}"/>
              </a:ext>
            </a:extLst>
          </p:cNvPr>
          <p:cNvPicPr>
            <a:picLocks noChangeAspect="1" noChangeArrowheads="1"/>
          </p:cNvPicPr>
          <p:nvPr/>
        </p:nvPicPr>
        <p:blipFill>
          <a:blip r:embed="rId3" cstate="print"/>
          <a:srcRect/>
          <a:stretch>
            <a:fillRect/>
          </a:stretch>
        </p:blipFill>
        <p:spPr bwMode="auto">
          <a:xfrm>
            <a:off x="457200" y="1905000"/>
            <a:ext cx="3886200" cy="3204411"/>
          </a:xfrm>
          <a:prstGeom prst="rect">
            <a:avLst/>
          </a:prstGeom>
          <a:ln>
            <a:noFill/>
          </a:ln>
          <a:effectLst>
            <a:outerShdw blurRad="292100" dist="139700" dir="2700000" algn="tl" rotWithShape="0">
              <a:srgbClr val="333333">
                <a:alpha val="65000"/>
              </a:srgbClr>
            </a:outerShdw>
          </a:effectLst>
        </p:spPr>
      </p:pic>
      <p:pic>
        <p:nvPicPr>
          <p:cNvPr id="6146" name="Picture 2">
            <a:extLst>
              <a:ext uri="{FF2B5EF4-FFF2-40B4-BE49-F238E27FC236}">
                <a16:creationId xmlns:a16="http://schemas.microsoft.com/office/drawing/2014/main" id="{BA93CB67-206B-4F9D-AAE1-C95D91D862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6048" y="674761"/>
            <a:ext cx="3959352" cy="527913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D0B0BDB3-A428-481E-84A5-F279F7D00AD3}"/>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8718542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38</a:t>
            </a:fld>
            <a:endParaRPr lang="en-US" altLang="en-US">
              <a:solidFill>
                <a:srgbClr val="000000"/>
              </a:solidFill>
            </a:endParaRPr>
          </a:p>
        </p:txBody>
      </p:sp>
      <p:sp>
        <p:nvSpPr>
          <p:cNvPr id="4" name="AutoShape 2">
            <a:extLst>
              <a:ext uri="{FF2B5EF4-FFF2-40B4-BE49-F238E27FC236}">
                <a16:creationId xmlns:a16="http://schemas.microsoft.com/office/drawing/2014/main" id="{D59C60B9-D5B2-4E27-9465-B530280018A3}"/>
              </a:ext>
            </a:extLst>
          </p:cNvPr>
          <p:cNvSpPr txBox="1">
            <a:spLocks noChangeArrowheads="1"/>
          </p:cNvSpPr>
          <p:nvPr/>
        </p:nvSpPr>
        <p:spPr>
          <a:xfrm>
            <a:off x="2743200" y="762000"/>
            <a:ext cx="3657600" cy="9906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a:latin typeface="Franklin Gothic Heavy" pitchFamily="34" charset="0"/>
                <a:ea typeface="+mj-ea"/>
                <a:cs typeface="+mj-cs"/>
              </a:rPr>
              <a:t>Lockout/Tagout</a:t>
            </a:r>
          </a:p>
        </p:txBody>
      </p:sp>
      <p:sp>
        <p:nvSpPr>
          <p:cNvPr id="5" name="Rectangle 3">
            <a:extLst>
              <a:ext uri="{FF2B5EF4-FFF2-40B4-BE49-F238E27FC236}">
                <a16:creationId xmlns:a16="http://schemas.microsoft.com/office/drawing/2014/main" id="{9C13C72F-7735-4350-A689-3DDF988274B6}"/>
              </a:ext>
            </a:extLst>
          </p:cNvPr>
          <p:cNvSpPr txBox="1">
            <a:spLocks noChangeArrowheads="1"/>
          </p:cNvSpPr>
          <p:nvPr/>
        </p:nvSpPr>
        <p:spPr>
          <a:xfrm>
            <a:off x="152400" y="1942315"/>
            <a:ext cx="4038600" cy="4419600"/>
          </a:xfrm>
          <a:prstGeom prst="rect">
            <a:avLst/>
          </a:prstGeom>
        </p:spPr>
        <p:txBody>
          <a:bodyPr>
            <a:normAutofit/>
          </a:bodyPr>
          <a:lst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61963" indent="-461963" eaLnBrk="1" hangingPunct="1">
              <a:buFont typeface="Wingdings" pitchFamily="2" charset="2"/>
              <a:buNone/>
            </a:pPr>
            <a:r>
              <a:rPr lang="en-US"/>
              <a:t>    OSHA says that  employers should:</a:t>
            </a:r>
          </a:p>
          <a:p>
            <a:pPr marL="742950" lvl="1" indent="-342900">
              <a:buFont typeface="Wingdings" panose="05000000000000000000" pitchFamily="2" charset="2"/>
              <a:buChar char="§"/>
            </a:pPr>
            <a:r>
              <a:rPr lang="en-US"/>
              <a:t>Set up a written lockout/ tagout program to make sure equipment is disconnected and locked before it is repaired. </a:t>
            </a:r>
            <a:endParaRPr lang="en-US" sz="1800"/>
          </a:p>
          <a:p>
            <a:pPr marL="400050" lvl="1" indent="0">
              <a:buNone/>
            </a:pPr>
            <a:endParaRPr lang="en-US" sz="2400"/>
          </a:p>
          <a:p>
            <a:pPr marL="742950" lvl="1" indent="-342900">
              <a:buFont typeface="Wingdings" panose="05000000000000000000" pitchFamily="2" charset="2"/>
              <a:buChar char="§"/>
            </a:pPr>
            <a:r>
              <a:rPr lang="en-US"/>
              <a:t>Train you to use the program.</a:t>
            </a:r>
          </a:p>
        </p:txBody>
      </p:sp>
      <p:pic>
        <p:nvPicPr>
          <p:cNvPr id="8194" name="Picture 2">
            <a:extLst>
              <a:ext uri="{FF2B5EF4-FFF2-40B4-BE49-F238E27FC236}">
                <a16:creationId xmlns:a16="http://schemas.microsoft.com/office/drawing/2014/main" id="{E59D5CB7-0E7B-4888-A960-A2EEF83B2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0238" y="1752600"/>
            <a:ext cx="1770053" cy="26550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3">
            <a:extLst>
              <a:ext uri="{FF2B5EF4-FFF2-40B4-BE49-F238E27FC236}">
                <a16:creationId xmlns:a16="http://schemas.microsoft.com/office/drawing/2014/main" id="{6A948D22-3420-4824-AA03-6BBAF7C59CE8}"/>
              </a:ext>
            </a:extLst>
          </p:cNvPr>
          <p:cNvPicPr>
            <a:picLocks noChangeAspect="1" noChangeArrowheads="1"/>
          </p:cNvPicPr>
          <p:nvPr/>
        </p:nvPicPr>
        <p:blipFill>
          <a:blip r:embed="rId4" cstate="print"/>
          <a:srcRect/>
          <a:stretch>
            <a:fillRect/>
          </a:stretch>
        </p:blipFill>
        <p:spPr bwMode="auto">
          <a:xfrm>
            <a:off x="6539155" y="3581400"/>
            <a:ext cx="2435969" cy="2447925"/>
          </a:xfrm>
          <a:prstGeom prst="rect">
            <a:avLst/>
          </a:prstGeom>
          <a:ln>
            <a:noFill/>
          </a:ln>
          <a:effectLst>
            <a:outerShdw blurRad="292100" dist="139700" dir="2700000" algn="tl" rotWithShape="0">
              <a:srgbClr val="333333">
                <a:alpha val="65000"/>
              </a:srgbClr>
            </a:outerShdw>
          </a:effectLst>
        </p:spPr>
      </p:pic>
      <p:sp>
        <p:nvSpPr>
          <p:cNvPr id="8" name="Title 1">
            <a:extLst>
              <a:ext uri="{FF2B5EF4-FFF2-40B4-BE49-F238E27FC236}">
                <a16:creationId xmlns:a16="http://schemas.microsoft.com/office/drawing/2014/main" id="{84756BC6-4D52-4C41-B2CB-5DC9F959E900}"/>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29393913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39</a:t>
            </a:fld>
            <a:endParaRPr lang="en-US" altLang="en-US">
              <a:solidFill>
                <a:srgbClr val="000000"/>
              </a:solidFill>
            </a:endParaRPr>
          </a:p>
        </p:txBody>
      </p:sp>
      <p:sp>
        <p:nvSpPr>
          <p:cNvPr id="4" name="Rectangle 2">
            <a:extLst>
              <a:ext uri="{FF2B5EF4-FFF2-40B4-BE49-F238E27FC236}">
                <a16:creationId xmlns:a16="http://schemas.microsoft.com/office/drawing/2014/main" id="{13F07FD7-FC0D-4BC8-94E9-F57E43B756E2}"/>
              </a:ext>
            </a:extLst>
          </p:cNvPr>
          <p:cNvSpPr txBox="1">
            <a:spLocks noChangeArrowheads="1"/>
          </p:cNvSpPr>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eaLnBrk="1" hangingPunct="1">
              <a:defRPr/>
            </a:pPr>
            <a:r>
              <a:rPr lang="en-US" altLang="en-US"/>
              <a:t>Recognize Any Hazard(s)?</a:t>
            </a:r>
          </a:p>
        </p:txBody>
      </p:sp>
      <p:pic>
        <p:nvPicPr>
          <p:cNvPr id="5" name="Picture 6">
            <a:extLst>
              <a:ext uri="{FF2B5EF4-FFF2-40B4-BE49-F238E27FC236}">
                <a16:creationId xmlns:a16="http://schemas.microsoft.com/office/drawing/2014/main" id="{C0B2817F-0440-453B-AE5F-5A2BA3BB410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1214438"/>
            <a:ext cx="7705725"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84DF7896-760C-42BC-AA62-5B9C806EF782}"/>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2350812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4</a:t>
            </a:fld>
            <a:endParaRPr lang="en-US" altLang="en-US">
              <a:solidFill>
                <a:srgbClr val="000000"/>
              </a:solidFill>
            </a:endParaRPr>
          </a:p>
        </p:txBody>
      </p:sp>
      <p:sp>
        <p:nvSpPr>
          <p:cNvPr id="5" name="TextBox 4">
            <a:extLst>
              <a:ext uri="{FF2B5EF4-FFF2-40B4-BE49-F238E27FC236}">
                <a16:creationId xmlns:a16="http://schemas.microsoft.com/office/drawing/2014/main" id="{9106792C-6BF5-44AD-9500-2AC354F095DA}"/>
              </a:ext>
            </a:extLst>
          </p:cNvPr>
          <p:cNvSpPr txBox="1"/>
          <p:nvPr/>
        </p:nvSpPr>
        <p:spPr>
          <a:xfrm>
            <a:off x="304800" y="762000"/>
            <a:ext cx="7010400" cy="523220"/>
          </a:xfrm>
          <a:prstGeom prst="rect">
            <a:avLst/>
          </a:prstGeom>
          <a:noFill/>
        </p:spPr>
        <p:txBody>
          <a:bodyPr wrap="square">
            <a:spAutoFit/>
          </a:bodyPr>
          <a:lstStyle/>
          <a:p>
            <a:pPr lvl="0">
              <a:spcBef>
                <a:spcPct val="0"/>
              </a:spcBef>
              <a:defRPr/>
            </a:pPr>
            <a:r>
              <a:rPr lang="en-US" sz="2800">
                <a:latin typeface="Franklin Gothic Heavy" pitchFamily="34" charset="0"/>
              </a:rPr>
              <a:t>Caught In and Caught Between Fatalities</a:t>
            </a:r>
            <a:endParaRPr lang="en-US" sz="2800">
              <a:latin typeface="Franklin Gothic Heavy" pitchFamily="34" charset="0"/>
              <a:ea typeface="+mj-ea"/>
              <a:cs typeface="+mj-cs"/>
            </a:endParaRPr>
          </a:p>
        </p:txBody>
      </p:sp>
      <p:sp>
        <p:nvSpPr>
          <p:cNvPr id="9" name="Title 1">
            <a:extLst>
              <a:ext uri="{FF2B5EF4-FFF2-40B4-BE49-F238E27FC236}">
                <a16:creationId xmlns:a16="http://schemas.microsoft.com/office/drawing/2014/main" id="{5E698346-A94E-46F3-9B9E-0410F28CE813}"/>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pic>
        <p:nvPicPr>
          <p:cNvPr id="7" name="Picture 6">
            <a:extLst>
              <a:ext uri="{FF2B5EF4-FFF2-40B4-BE49-F238E27FC236}">
                <a16:creationId xmlns:a16="http://schemas.microsoft.com/office/drawing/2014/main" id="{E7B6B473-56F0-47C3-977E-52221DA0D367}"/>
              </a:ext>
            </a:extLst>
          </p:cNvPr>
          <p:cNvPicPr>
            <a:picLocks noChangeAspect="1"/>
          </p:cNvPicPr>
          <p:nvPr/>
        </p:nvPicPr>
        <p:blipFill>
          <a:blip r:embed="rId3"/>
          <a:stretch>
            <a:fillRect/>
          </a:stretch>
        </p:blipFill>
        <p:spPr>
          <a:xfrm>
            <a:off x="3434576" y="1864985"/>
            <a:ext cx="5252224" cy="3800475"/>
          </a:xfrm>
          <a:prstGeom prst="rect">
            <a:avLst/>
          </a:prstGeom>
        </p:spPr>
      </p:pic>
      <p:sp>
        <p:nvSpPr>
          <p:cNvPr id="8" name="TextBox 7">
            <a:extLst>
              <a:ext uri="{FF2B5EF4-FFF2-40B4-BE49-F238E27FC236}">
                <a16:creationId xmlns:a16="http://schemas.microsoft.com/office/drawing/2014/main" id="{62054B6D-31B4-4BA2-85A0-752AF2966039}"/>
              </a:ext>
            </a:extLst>
          </p:cNvPr>
          <p:cNvSpPr txBox="1"/>
          <p:nvPr/>
        </p:nvSpPr>
        <p:spPr>
          <a:xfrm>
            <a:off x="304800" y="2274849"/>
            <a:ext cx="3029415" cy="3170099"/>
          </a:xfrm>
          <a:prstGeom prst="rect">
            <a:avLst/>
          </a:prstGeom>
          <a:noFill/>
        </p:spPr>
        <p:txBody>
          <a:bodyPr wrap="square" rtlCol="0">
            <a:spAutoFit/>
          </a:bodyPr>
          <a:lstStyle/>
          <a:p>
            <a:r>
              <a:rPr lang="en-US" sz="2000" dirty="0"/>
              <a:t>30% of the caught in/between fatalities were caught/compressed by equipment or objects. </a:t>
            </a:r>
          </a:p>
          <a:p>
            <a:endParaRPr lang="en-US" sz="2000" dirty="0"/>
          </a:p>
          <a:p>
            <a:endParaRPr lang="en-US" sz="2000" dirty="0"/>
          </a:p>
          <a:p>
            <a:r>
              <a:rPr lang="en-US" sz="2000" dirty="0"/>
              <a:t>This is the type of hazard Elevator Constructors are most likely to be exposed to.  </a:t>
            </a:r>
          </a:p>
        </p:txBody>
      </p:sp>
    </p:spTree>
    <p:extLst>
      <p:ext uri="{BB962C8B-B14F-4D97-AF65-F5344CB8AC3E}">
        <p14:creationId xmlns:p14="http://schemas.microsoft.com/office/powerpoint/2010/main" val="15436748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40</a:t>
            </a:fld>
            <a:endParaRPr lang="en-US" altLang="en-US">
              <a:solidFill>
                <a:srgbClr val="000000"/>
              </a:solidFill>
            </a:endParaRPr>
          </a:p>
        </p:txBody>
      </p:sp>
      <p:pic>
        <p:nvPicPr>
          <p:cNvPr id="4" name="Picture 6">
            <a:extLst>
              <a:ext uri="{FF2B5EF4-FFF2-40B4-BE49-F238E27FC236}">
                <a16:creationId xmlns:a16="http://schemas.microsoft.com/office/drawing/2014/main" id="{0BE4204A-7FC6-4AED-ADAB-51AF3F4B7FC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55725"/>
            <a:ext cx="7705725"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306959B-D1C7-47DF-B9D4-CF1B0B7F2251}"/>
              </a:ext>
            </a:extLst>
          </p:cNvPr>
          <p:cNvSpPr txBox="1">
            <a:spLocks noChangeArrowheads="1"/>
          </p:cNvSpPr>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eaLnBrk="1" hangingPunct="1">
              <a:defRPr/>
            </a:pPr>
            <a:r>
              <a:rPr lang="en-US" altLang="en-US">
                <a:solidFill>
                  <a:srgbClr val="FF3300"/>
                </a:solidFill>
              </a:rPr>
              <a:t>YES</a:t>
            </a:r>
          </a:p>
        </p:txBody>
      </p:sp>
      <p:sp>
        <p:nvSpPr>
          <p:cNvPr id="6" name="AutoShape 5">
            <a:extLst>
              <a:ext uri="{FF2B5EF4-FFF2-40B4-BE49-F238E27FC236}">
                <a16:creationId xmlns:a16="http://schemas.microsoft.com/office/drawing/2014/main" id="{B26EF37F-69F8-41A7-A321-EF7C62654424}"/>
              </a:ext>
            </a:extLst>
          </p:cNvPr>
          <p:cNvSpPr>
            <a:spLocks noChangeArrowheads="1"/>
          </p:cNvSpPr>
          <p:nvPr/>
        </p:nvSpPr>
        <p:spPr bwMode="auto">
          <a:xfrm>
            <a:off x="828675" y="1523999"/>
            <a:ext cx="1980514" cy="2595513"/>
          </a:xfrm>
          <a:prstGeom prst="wedgeRoundRectCallout">
            <a:avLst>
              <a:gd name="adj1" fmla="val 98889"/>
              <a:gd name="adj2" fmla="val 23514"/>
              <a:gd name="adj3" fmla="val 16667"/>
            </a:avLst>
          </a:prstGeom>
          <a:solidFill>
            <a:srgbClr val="EAEAEA"/>
          </a:solidFill>
          <a:ln w="1905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30000"/>
              </a:spcBef>
            </a:pPr>
            <a:r>
              <a:rPr lang="en-US" altLang="en-US" dirty="0">
                <a:solidFill>
                  <a:schemeClr val="bg2">
                    <a:lumMod val="75000"/>
                  </a:schemeClr>
                </a:solidFill>
              </a:rPr>
              <a:t>Gloves, long sleeve shirts, jewelry, or loose-fitting clothing can be hazardous if caught in moving parts.</a:t>
            </a:r>
          </a:p>
        </p:txBody>
      </p:sp>
      <p:sp>
        <p:nvSpPr>
          <p:cNvPr id="7" name="Title 1">
            <a:extLst>
              <a:ext uri="{FF2B5EF4-FFF2-40B4-BE49-F238E27FC236}">
                <a16:creationId xmlns:a16="http://schemas.microsoft.com/office/drawing/2014/main" id="{570D31A2-B781-4134-A682-6B80B9AB55BA}"/>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31581499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41</a:t>
            </a:fld>
            <a:endParaRPr lang="en-US" altLang="en-US">
              <a:solidFill>
                <a:srgbClr val="000000"/>
              </a:solidFill>
            </a:endParaRPr>
          </a:p>
        </p:txBody>
      </p:sp>
      <p:pic>
        <p:nvPicPr>
          <p:cNvPr id="4" name="Picture 2" descr="C:\Users\Spencer\Documents\A CPWR\OSHA Region 4 Photo archive excellent resource\Photoa~1\PHEF25~2.DIS">
            <a:extLst>
              <a:ext uri="{FF2B5EF4-FFF2-40B4-BE49-F238E27FC236}">
                <a16:creationId xmlns:a16="http://schemas.microsoft.com/office/drawing/2014/main" id="{0E7F4DEB-2BD4-4E3A-B50A-FC3A0D49D134}"/>
              </a:ext>
            </a:extLst>
          </p:cNvPr>
          <p:cNvPicPr>
            <a:picLocks noChangeAspect="1" noChangeArrowheads="1"/>
          </p:cNvPicPr>
          <p:nvPr/>
        </p:nvPicPr>
        <p:blipFill>
          <a:blip r:embed="rId3" cstate="print"/>
          <a:srcRect/>
          <a:stretch>
            <a:fillRect/>
          </a:stretch>
        </p:blipFill>
        <p:spPr bwMode="auto">
          <a:xfrm>
            <a:off x="3124200" y="2341634"/>
            <a:ext cx="5486400" cy="4108381"/>
          </a:xfrm>
          <a:prstGeom prst="rect">
            <a:avLst/>
          </a:prstGeom>
          <a:ln>
            <a:noFill/>
          </a:ln>
          <a:effectLst>
            <a:outerShdw blurRad="292100" dist="139700" dir="2700000" algn="tl" rotWithShape="0">
              <a:srgbClr val="333333">
                <a:alpha val="65000"/>
              </a:srgbClr>
            </a:outerShdw>
          </a:effectLst>
        </p:spPr>
      </p:pic>
      <p:pic>
        <p:nvPicPr>
          <p:cNvPr id="5" name="Picture 3" descr="C:\Users\Spencer\Pictures\Roll over forklift all terrain.jpg">
            <a:extLst>
              <a:ext uri="{FF2B5EF4-FFF2-40B4-BE49-F238E27FC236}">
                <a16:creationId xmlns:a16="http://schemas.microsoft.com/office/drawing/2014/main" id="{491E1085-5ED5-4F96-A91B-E1DECCE2F2CB}"/>
              </a:ext>
            </a:extLst>
          </p:cNvPr>
          <p:cNvPicPr>
            <a:picLocks noChangeAspect="1" noChangeArrowheads="1"/>
          </p:cNvPicPr>
          <p:nvPr/>
        </p:nvPicPr>
        <p:blipFill>
          <a:blip r:embed="rId4" cstate="print"/>
          <a:srcRect l="2133" b="17730"/>
          <a:stretch>
            <a:fillRect/>
          </a:stretch>
        </p:blipFill>
        <p:spPr bwMode="auto">
          <a:xfrm>
            <a:off x="152400" y="4419600"/>
            <a:ext cx="3495675" cy="2209800"/>
          </a:xfrm>
          <a:prstGeom prst="rect">
            <a:avLst/>
          </a:prstGeom>
          <a:ln>
            <a:noFill/>
          </a:ln>
          <a:effectLst>
            <a:outerShdw blurRad="292100" dist="139700" dir="2700000" algn="tl" rotWithShape="0">
              <a:srgbClr val="333333">
                <a:alpha val="65000"/>
              </a:srgbClr>
            </a:outerShdw>
          </a:effectLst>
        </p:spPr>
      </p:pic>
      <p:sp>
        <p:nvSpPr>
          <p:cNvPr id="6" name="AutoShape 2">
            <a:extLst>
              <a:ext uri="{FF2B5EF4-FFF2-40B4-BE49-F238E27FC236}">
                <a16:creationId xmlns:a16="http://schemas.microsoft.com/office/drawing/2014/main" id="{E8FB4777-678B-45B1-9343-2BA6EBA7C501}"/>
              </a:ext>
            </a:extLst>
          </p:cNvPr>
          <p:cNvSpPr txBox="1">
            <a:spLocks noChangeArrowheads="1"/>
          </p:cNvSpPr>
          <p:nvPr/>
        </p:nvSpPr>
        <p:spPr>
          <a:xfrm>
            <a:off x="1066800" y="1055365"/>
            <a:ext cx="3810000" cy="838200"/>
          </a:xfrm>
          <a:prstGeom prst="rect">
            <a:avLst/>
          </a:prstGeom>
        </p:spPr>
        <p:txBody>
          <a:bodyPr>
            <a:normAutofit fontScale="92500"/>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600">
                <a:latin typeface="Franklin Gothic Heavy" pitchFamily="34" charset="0"/>
                <a:ea typeface="+mj-ea"/>
                <a:cs typeface="+mj-cs"/>
              </a:rPr>
              <a:t>Vehicle Rollovers</a:t>
            </a:r>
          </a:p>
        </p:txBody>
      </p:sp>
      <p:sp>
        <p:nvSpPr>
          <p:cNvPr id="7" name="TextBox 6">
            <a:extLst>
              <a:ext uri="{FF2B5EF4-FFF2-40B4-BE49-F238E27FC236}">
                <a16:creationId xmlns:a16="http://schemas.microsoft.com/office/drawing/2014/main" id="{D9803B6E-17E8-4115-BA8A-7C98D7BE70D8}"/>
              </a:ext>
            </a:extLst>
          </p:cNvPr>
          <p:cNvSpPr txBox="1"/>
          <p:nvPr/>
        </p:nvSpPr>
        <p:spPr>
          <a:xfrm>
            <a:off x="119449" y="2672731"/>
            <a:ext cx="2852351" cy="1323439"/>
          </a:xfrm>
          <a:prstGeom prst="rect">
            <a:avLst/>
          </a:prstGeom>
          <a:noFill/>
        </p:spPr>
        <p:txBody>
          <a:bodyPr wrap="square" rtlCol="0">
            <a:spAutoFit/>
          </a:bodyPr>
          <a:lstStyle/>
          <a:p>
            <a:r>
              <a:rPr lang="en-US" sz="2000"/>
              <a:t>Always keep vehicle on stable ground and be aware of terrain transitions. </a:t>
            </a:r>
          </a:p>
        </p:txBody>
      </p:sp>
      <p:sp>
        <p:nvSpPr>
          <p:cNvPr id="8" name="Title 1">
            <a:extLst>
              <a:ext uri="{FF2B5EF4-FFF2-40B4-BE49-F238E27FC236}">
                <a16:creationId xmlns:a16="http://schemas.microsoft.com/office/drawing/2014/main" id="{A22D12E8-8467-405F-A283-E1CD9630537F}"/>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3304503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42</a:t>
            </a:fld>
            <a:endParaRPr lang="en-US" altLang="en-US">
              <a:solidFill>
                <a:srgbClr val="000000"/>
              </a:solidFill>
            </a:endParaRPr>
          </a:p>
        </p:txBody>
      </p:sp>
      <p:pic>
        <p:nvPicPr>
          <p:cNvPr id="4" name="Picture 3" descr="Picture1.jpg">
            <a:extLst>
              <a:ext uri="{FF2B5EF4-FFF2-40B4-BE49-F238E27FC236}">
                <a16:creationId xmlns:a16="http://schemas.microsoft.com/office/drawing/2014/main" id="{B3F68B9D-0448-41E6-BAC8-1BAF150586C5}"/>
              </a:ext>
            </a:extLst>
          </p:cNvPr>
          <p:cNvPicPr>
            <a:picLocks noChangeAspect="1"/>
          </p:cNvPicPr>
          <p:nvPr/>
        </p:nvPicPr>
        <p:blipFill>
          <a:blip r:embed="rId3" cstate="print"/>
          <a:srcRect l="19863" b="2409"/>
          <a:stretch>
            <a:fillRect/>
          </a:stretch>
        </p:blipFill>
        <p:spPr>
          <a:xfrm>
            <a:off x="5257800" y="1981200"/>
            <a:ext cx="3685032" cy="4343400"/>
          </a:xfrm>
          <a:prstGeom prst="rect">
            <a:avLst/>
          </a:prstGeom>
          <a:ln>
            <a:noFill/>
          </a:ln>
          <a:effectLst>
            <a:outerShdw blurRad="292100" dist="139700" dir="2700000" algn="tl" rotWithShape="0">
              <a:srgbClr val="333333">
                <a:alpha val="65000"/>
              </a:srgbClr>
            </a:outerShdw>
          </a:effectLst>
        </p:spPr>
      </p:pic>
      <p:sp>
        <p:nvSpPr>
          <p:cNvPr id="6" name="AutoShape 2">
            <a:extLst>
              <a:ext uri="{FF2B5EF4-FFF2-40B4-BE49-F238E27FC236}">
                <a16:creationId xmlns:a16="http://schemas.microsoft.com/office/drawing/2014/main" id="{C006ABE6-F7E4-4CBE-8C57-558BF1620A53}"/>
              </a:ext>
            </a:extLst>
          </p:cNvPr>
          <p:cNvSpPr txBox="1">
            <a:spLocks noChangeArrowheads="1"/>
          </p:cNvSpPr>
          <p:nvPr/>
        </p:nvSpPr>
        <p:spPr>
          <a:xfrm>
            <a:off x="228600" y="1143000"/>
            <a:ext cx="8153400" cy="8382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chemeClr val="tx1"/>
                </a:solidFill>
                <a:effectLst/>
                <a:uLnTx/>
                <a:uFillTx/>
                <a:latin typeface="Franklin Gothic Heavy" pitchFamily="34" charset="0"/>
                <a:ea typeface="+mj-ea"/>
                <a:cs typeface="+mj-cs"/>
              </a:rPr>
              <a:t>Session Review:</a:t>
            </a:r>
          </a:p>
        </p:txBody>
      </p:sp>
      <p:sp>
        <p:nvSpPr>
          <p:cNvPr id="8" name="TextBox 7">
            <a:extLst>
              <a:ext uri="{FF2B5EF4-FFF2-40B4-BE49-F238E27FC236}">
                <a16:creationId xmlns:a16="http://schemas.microsoft.com/office/drawing/2014/main" id="{CB1ADD45-F0EB-462F-8049-575DD211AF78}"/>
              </a:ext>
            </a:extLst>
          </p:cNvPr>
          <p:cNvSpPr txBox="1"/>
          <p:nvPr/>
        </p:nvSpPr>
        <p:spPr>
          <a:xfrm>
            <a:off x="228600" y="1897346"/>
            <a:ext cx="4670854"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chemeClr val="tx1"/>
                </a:solidFill>
                <a:effectLst/>
                <a:uLnTx/>
                <a:uFillTx/>
                <a:latin typeface="Franklin Gothic Medium" pitchFamily="34" charset="0"/>
              </a:rPr>
              <a:t>List three main causes of caught</a:t>
            </a:r>
            <a:r>
              <a:rPr kumimoji="0" lang="en-US" sz="1800" b="0" i="0" u="none" strike="noStrike" kern="1200" cap="none" spc="0" normalizeH="0" noProof="0">
                <a:ln>
                  <a:noFill/>
                </a:ln>
                <a:solidFill>
                  <a:schemeClr val="tx1"/>
                </a:solidFill>
                <a:effectLst/>
                <a:uLnTx/>
                <a:uFillTx/>
                <a:latin typeface="Franklin Gothic Medium" pitchFamily="34" charset="0"/>
              </a:rPr>
              <a:t> </a:t>
            </a:r>
            <a:r>
              <a:rPr kumimoji="0" lang="en-US" sz="1800" b="0" i="0" u="none" strike="noStrike" kern="1200" cap="none" spc="0" normalizeH="0" baseline="0" noProof="0">
                <a:ln>
                  <a:noFill/>
                </a:ln>
                <a:solidFill>
                  <a:schemeClr val="tx1"/>
                </a:solidFill>
                <a:effectLst/>
                <a:uLnTx/>
                <a:uFillTx/>
                <a:latin typeface="Franklin Gothic Medium" pitchFamily="34" charset="0"/>
              </a:rPr>
              <a:t>in</a:t>
            </a:r>
            <a:r>
              <a:rPr kumimoji="0" lang="en-US" sz="1800" b="0" i="0" u="none" strike="noStrike" kern="1200" cap="none" spc="0" normalizeH="0" noProof="0">
                <a:ln>
                  <a:noFill/>
                </a:ln>
                <a:solidFill>
                  <a:schemeClr val="tx1"/>
                </a:solidFill>
                <a:effectLst/>
                <a:uLnTx/>
                <a:uFillTx/>
                <a:latin typeface="Franklin Gothic Medium" pitchFamily="34" charset="0"/>
              </a:rPr>
              <a:t> and caught </a:t>
            </a:r>
            <a:r>
              <a:rPr kumimoji="0" lang="en-US" sz="1800" b="0" i="0" u="none" strike="noStrike" kern="1200" cap="none" spc="0" normalizeH="0" baseline="0" noProof="0">
                <a:ln>
                  <a:noFill/>
                </a:ln>
                <a:solidFill>
                  <a:schemeClr val="tx1"/>
                </a:solidFill>
                <a:effectLst/>
                <a:uLnTx/>
                <a:uFillTx/>
                <a:latin typeface="Franklin Gothic Medium" pitchFamily="34" charset="0"/>
              </a:rPr>
              <a:t>between fatalities.</a:t>
            </a:r>
          </a:p>
        </p:txBody>
      </p:sp>
      <p:sp>
        <p:nvSpPr>
          <p:cNvPr id="10" name="TextBox 9">
            <a:extLst>
              <a:ext uri="{FF2B5EF4-FFF2-40B4-BE49-F238E27FC236}">
                <a16:creationId xmlns:a16="http://schemas.microsoft.com/office/drawing/2014/main" id="{A7869F8E-28A5-490E-B2D7-87812BAD68C4}"/>
              </a:ext>
            </a:extLst>
          </p:cNvPr>
          <p:cNvSpPr txBox="1"/>
          <p:nvPr/>
        </p:nvSpPr>
        <p:spPr>
          <a:xfrm>
            <a:off x="228600" y="2807518"/>
            <a:ext cx="4670854" cy="923330"/>
          </a:xfrm>
          <a:prstGeom prst="rect">
            <a:avLst/>
          </a:prstGeom>
          <a:noFill/>
        </p:spPr>
        <p:txBody>
          <a:bodyPr wrap="square">
            <a:spAutoFit/>
          </a:bodyPr>
          <a:lstStyle/>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chemeClr val="tx1"/>
                </a:solidFill>
                <a:effectLst/>
                <a:uLnTx/>
                <a:uFillTx/>
                <a:latin typeface="Franklin Gothic Medium" pitchFamily="34" charset="0"/>
              </a:rPr>
              <a:t>Describe how to control hazards that cause caught</a:t>
            </a:r>
            <a:r>
              <a:rPr kumimoji="0" lang="en-US" sz="1800" b="0" i="0" u="none" strike="noStrike" kern="1200" cap="none" spc="0" normalizeH="0" noProof="0">
                <a:ln>
                  <a:noFill/>
                </a:ln>
                <a:solidFill>
                  <a:schemeClr val="tx1"/>
                </a:solidFill>
                <a:effectLst/>
                <a:uLnTx/>
                <a:uFillTx/>
                <a:latin typeface="Franklin Gothic Medium" pitchFamily="34" charset="0"/>
              </a:rPr>
              <a:t> </a:t>
            </a:r>
            <a:r>
              <a:rPr kumimoji="0" lang="en-US" sz="1800" b="0" i="0" u="none" strike="noStrike" kern="1200" cap="none" spc="0" normalizeH="0" baseline="0" noProof="0">
                <a:ln>
                  <a:noFill/>
                </a:ln>
                <a:solidFill>
                  <a:schemeClr val="tx1"/>
                </a:solidFill>
                <a:effectLst/>
                <a:uLnTx/>
                <a:uFillTx/>
                <a:latin typeface="Franklin Gothic Medium" pitchFamily="34" charset="0"/>
              </a:rPr>
              <a:t>in</a:t>
            </a:r>
            <a:r>
              <a:rPr kumimoji="0" lang="en-US" sz="1800" b="0" i="0" u="none" strike="noStrike" kern="1200" cap="none" spc="0" normalizeH="0" noProof="0">
                <a:ln>
                  <a:noFill/>
                </a:ln>
                <a:solidFill>
                  <a:schemeClr val="tx1"/>
                </a:solidFill>
                <a:effectLst/>
                <a:uLnTx/>
                <a:uFillTx/>
                <a:latin typeface="Franklin Gothic Medium" pitchFamily="34" charset="0"/>
              </a:rPr>
              <a:t> </a:t>
            </a:r>
            <a:br>
              <a:rPr kumimoji="0" lang="en-US" sz="1800" b="0" i="0" u="none" strike="noStrike" kern="1200" cap="none" spc="0" normalizeH="0" noProof="0">
                <a:ln>
                  <a:noFill/>
                </a:ln>
                <a:solidFill>
                  <a:schemeClr val="tx1"/>
                </a:solidFill>
                <a:effectLst/>
                <a:uLnTx/>
                <a:uFillTx/>
                <a:latin typeface="Franklin Gothic Medium" pitchFamily="34" charset="0"/>
              </a:rPr>
            </a:br>
            <a:r>
              <a:rPr kumimoji="0" lang="en-US" sz="1800" b="0" i="0" u="none" strike="noStrike" kern="1200" cap="none" spc="0" normalizeH="0" noProof="0">
                <a:ln>
                  <a:noFill/>
                </a:ln>
                <a:solidFill>
                  <a:schemeClr val="tx1"/>
                </a:solidFill>
                <a:effectLst/>
                <a:uLnTx/>
                <a:uFillTx/>
                <a:latin typeface="Franklin Gothic Medium" pitchFamily="34" charset="0"/>
              </a:rPr>
              <a:t>or caught </a:t>
            </a:r>
            <a:r>
              <a:rPr kumimoji="0" lang="en-US" sz="1800" b="0" i="0" u="none" strike="noStrike" kern="1200" cap="none" spc="0" normalizeH="0" baseline="0" noProof="0">
                <a:ln>
                  <a:noFill/>
                </a:ln>
                <a:solidFill>
                  <a:schemeClr val="tx1"/>
                </a:solidFill>
                <a:effectLst/>
                <a:uLnTx/>
                <a:uFillTx/>
                <a:latin typeface="Franklin Gothic Medium" pitchFamily="34" charset="0"/>
              </a:rPr>
              <a:t>between deaths.</a:t>
            </a:r>
          </a:p>
        </p:txBody>
      </p:sp>
      <p:sp>
        <p:nvSpPr>
          <p:cNvPr id="12" name="TextBox 11">
            <a:extLst>
              <a:ext uri="{FF2B5EF4-FFF2-40B4-BE49-F238E27FC236}">
                <a16:creationId xmlns:a16="http://schemas.microsoft.com/office/drawing/2014/main" id="{95281653-869B-458A-A5F0-7A7CECAC5553}"/>
              </a:ext>
            </a:extLst>
          </p:cNvPr>
          <p:cNvSpPr txBox="1"/>
          <p:nvPr/>
        </p:nvSpPr>
        <p:spPr>
          <a:xfrm>
            <a:off x="228600" y="3957367"/>
            <a:ext cx="4670854" cy="923330"/>
          </a:xfrm>
          <a:prstGeom prst="rect">
            <a:avLst/>
          </a:prstGeom>
          <a:noFill/>
        </p:spPr>
        <p:txBody>
          <a:bodyPr wrap="square">
            <a:spAutoFit/>
          </a:bodyPr>
          <a:lstStyle/>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chemeClr val="tx1"/>
                </a:solidFill>
                <a:effectLst/>
                <a:uLnTx/>
                <a:uFillTx/>
                <a:latin typeface="Franklin Gothic Medium" pitchFamily="34" charset="0"/>
              </a:rPr>
              <a:t>Describe safe equipment operation when</a:t>
            </a:r>
            <a:r>
              <a:rPr kumimoji="0" lang="en-US" sz="1800" b="0" i="0" u="none" strike="noStrike" kern="1200" cap="none" spc="0" normalizeH="0" noProof="0">
                <a:ln>
                  <a:noFill/>
                </a:ln>
                <a:solidFill>
                  <a:schemeClr val="tx1"/>
                </a:solidFill>
                <a:effectLst/>
                <a:uLnTx/>
                <a:uFillTx/>
                <a:latin typeface="Franklin Gothic Medium" pitchFamily="34" charset="0"/>
              </a:rPr>
              <a:t> there is a</a:t>
            </a:r>
            <a:r>
              <a:rPr kumimoji="0" lang="en-US" sz="1800" b="0" i="0" u="none" strike="noStrike" kern="1200" cap="none" spc="0" normalizeH="0" baseline="0" noProof="0">
                <a:ln>
                  <a:noFill/>
                </a:ln>
                <a:solidFill>
                  <a:schemeClr val="tx1"/>
                </a:solidFill>
                <a:effectLst/>
                <a:uLnTx/>
                <a:uFillTx/>
                <a:latin typeface="Franklin Gothic Medium" pitchFamily="34" charset="0"/>
              </a:rPr>
              <a:t> </a:t>
            </a:r>
            <a:br>
              <a:rPr kumimoji="0" lang="en-US" sz="1800" b="0" i="0" u="none" strike="noStrike" kern="1200" cap="none" spc="0" normalizeH="0" baseline="0" noProof="0">
                <a:ln>
                  <a:noFill/>
                </a:ln>
                <a:solidFill>
                  <a:schemeClr val="tx1"/>
                </a:solidFill>
                <a:effectLst/>
                <a:uLnTx/>
                <a:uFillTx/>
                <a:latin typeface="Franklin Gothic Medium" pitchFamily="34" charset="0"/>
              </a:rPr>
            </a:br>
            <a:r>
              <a:rPr kumimoji="0" lang="en-US" sz="1800" b="0" i="0" u="none" strike="noStrike" kern="1200" cap="none" spc="0" normalizeH="0" baseline="0" noProof="0">
                <a:ln>
                  <a:noFill/>
                </a:ln>
                <a:solidFill>
                  <a:schemeClr val="tx1"/>
                </a:solidFill>
                <a:effectLst/>
                <a:uLnTx/>
                <a:uFillTx/>
                <a:latin typeface="Franklin Gothic Medium" pitchFamily="34" charset="0"/>
              </a:rPr>
              <a:t>roll-over</a:t>
            </a:r>
            <a:r>
              <a:rPr kumimoji="0" lang="en-US" sz="1800" b="0" i="0" u="none" strike="noStrike" kern="1200" cap="none" spc="0" normalizeH="0" noProof="0">
                <a:ln>
                  <a:noFill/>
                </a:ln>
                <a:solidFill>
                  <a:schemeClr val="tx1"/>
                </a:solidFill>
                <a:effectLst/>
                <a:uLnTx/>
                <a:uFillTx/>
                <a:latin typeface="Franklin Gothic Medium" pitchFamily="34" charset="0"/>
              </a:rPr>
              <a:t> hazard</a:t>
            </a:r>
            <a:r>
              <a:rPr kumimoji="0" lang="en-US" sz="1800" b="0" i="0" u="none" strike="noStrike" kern="1200" cap="none" spc="0" normalizeH="0" baseline="0" noProof="0">
                <a:ln>
                  <a:noFill/>
                </a:ln>
                <a:solidFill>
                  <a:schemeClr val="tx1"/>
                </a:solidFill>
                <a:effectLst/>
                <a:uLnTx/>
                <a:uFillTx/>
                <a:latin typeface="+mn-lt"/>
                <a:ea typeface="+mn-ea"/>
                <a:cs typeface="+mn-cs"/>
              </a:rPr>
              <a:t>.</a:t>
            </a:r>
          </a:p>
        </p:txBody>
      </p:sp>
      <p:sp>
        <p:nvSpPr>
          <p:cNvPr id="14" name="TextBox 13">
            <a:extLst>
              <a:ext uri="{FF2B5EF4-FFF2-40B4-BE49-F238E27FC236}">
                <a16:creationId xmlns:a16="http://schemas.microsoft.com/office/drawing/2014/main" id="{4616DAC5-A56F-4AB5-A845-F98AF7DB2873}"/>
              </a:ext>
            </a:extLst>
          </p:cNvPr>
          <p:cNvSpPr txBox="1"/>
          <p:nvPr/>
        </p:nvSpPr>
        <p:spPr>
          <a:xfrm>
            <a:off x="247135" y="5029200"/>
            <a:ext cx="4670854" cy="923330"/>
          </a:xfrm>
          <a:prstGeom prst="rect">
            <a:avLst/>
          </a:prstGeom>
          <a:noFill/>
        </p:spPr>
        <p:txBody>
          <a:bodyPr wrap="square">
            <a:spAutoFit/>
          </a:bodyPr>
          <a:lstStyle/>
          <a:p>
            <a:pPr marL="285750" indent="-285750">
              <a:spcBef>
                <a:spcPct val="20000"/>
              </a:spcBef>
              <a:buFont typeface="Arial" panose="020B0604020202020204" pitchFamily="34" charset="0"/>
              <a:buChar char="•"/>
              <a:defRPr/>
            </a:pPr>
            <a:r>
              <a:rPr lang="en-US" sz="1800">
                <a:latin typeface="Franklin Gothic Medium" pitchFamily="34" charset="0"/>
              </a:rPr>
              <a:t>Describe three key employer requirements that protect workers from caught in or caught between hazards.</a:t>
            </a:r>
          </a:p>
        </p:txBody>
      </p:sp>
      <p:sp>
        <p:nvSpPr>
          <p:cNvPr id="11" name="Title 1">
            <a:extLst>
              <a:ext uri="{FF2B5EF4-FFF2-40B4-BE49-F238E27FC236}">
                <a16:creationId xmlns:a16="http://schemas.microsoft.com/office/drawing/2014/main" id="{075373BB-F2A5-42A5-BD9F-C181C7B53435}"/>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383334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43</a:t>
            </a:fld>
            <a:endParaRPr lang="en-US" altLang="en-US">
              <a:solidFill>
                <a:srgbClr val="000000"/>
              </a:solidFill>
            </a:endParaRPr>
          </a:p>
        </p:txBody>
      </p:sp>
      <p:sp>
        <p:nvSpPr>
          <p:cNvPr id="4" name="AutoShape 2">
            <a:extLst>
              <a:ext uri="{FF2B5EF4-FFF2-40B4-BE49-F238E27FC236}">
                <a16:creationId xmlns:a16="http://schemas.microsoft.com/office/drawing/2014/main" id="{493B2A0E-82C0-42D3-B67F-7E49ACC839D0}"/>
              </a:ext>
            </a:extLst>
          </p:cNvPr>
          <p:cNvSpPr txBox="1">
            <a:spLocks noChangeArrowheads="1"/>
          </p:cNvSpPr>
          <p:nvPr/>
        </p:nvSpPr>
        <p:spPr>
          <a:xfrm>
            <a:off x="0" y="627891"/>
            <a:ext cx="91440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a:latin typeface="Franklin Gothic Heavy" pitchFamily="34" charset="0"/>
                <a:ea typeface="+mj-ea"/>
                <a:cs typeface="+mj-cs"/>
              </a:rPr>
              <a:t>Caught In and Caught Between </a:t>
            </a:r>
            <a:br>
              <a:rPr lang="en-US" sz="3600">
                <a:latin typeface="Franklin Gothic Heavy" pitchFamily="34" charset="0"/>
                <a:ea typeface="+mj-ea"/>
                <a:cs typeface="+mj-cs"/>
              </a:rPr>
            </a:br>
            <a:r>
              <a:rPr lang="en-US" sz="3600">
                <a:latin typeface="Franklin Gothic Heavy" pitchFamily="34" charset="0"/>
                <a:ea typeface="+mj-ea"/>
                <a:cs typeface="+mj-cs"/>
              </a:rPr>
              <a:t>Hazards Summary</a:t>
            </a:r>
          </a:p>
        </p:txBody>
      </p:sp>
      <p:sp>
        <p:nvSpPr>
          <p:cNvPr id="6" name="TextBox 5">
            <a:extLst>
              <a:ext uri="{FF2B5EF4-FFF2-40B4-BE49-F238E27FC236}">
                <a16:creationId xmlns:a16="http://schemas.microsoft.com/office/drawing/2014/main" id="{4F502566-AA39-4971-B6BC-830267216CB8}"/>
              </a:ext>
            </a:extLst>
          </p:cNvPr>
          <p:cNvSpPr txBox="1"/>
          <p:nvPr/>
        </p:nvSpPr>
        <p:spPr>
          <a:xfrm>
            <a:off x="304800" y="1999816"/>
            <a:ext cx="8534400" cy="1089529"/>
          </a:xfrm>
          <a:prstGeom prst="rect">
            <a:avLst/>
          </a:prstGeom>
          <a:noFill/>
        </p:spPr>
        <p:txBody>
          <a:bodyPr wrap="square">
            <a:spAutoFit/>
          </a:bodyPr>
          <a:lstStyle/>
          <a:p>
            <a:pPr marL="342900" indent="-342900" eaLnBrk="1" hangingPunct="1">
              <a:lnSpc>
                <a:spcPct val="90000"/>
              </a:lnSpc>
              <a:buFont typeface="Arial" panose="020B0604020202020204" pitchFamily="34" charset="0"/>
              <a:buChar char="•"/>
            </a:pPr>
            <a:r>
              <a:rPr lang="en-US" sz="2400"/>
              <a:t>Trench protection is required for 5 ft. deep or more Methods of trench protection: </a:t>
            </a:r>
            <a:endParaRPr lang="en-US"/>
          </a:p>
          <a:p>
            <a:pPr marL="742950" lvl="1" indent="-285750">
              <a:lnSpc>
                <a:spcPct val="90000"/>
              </a:lnSpc>
              <a:buFont typeface="Arial" panose="020B0604020202020204" pitchFamily="34" charset="0"/>
              <a:buChar char="•"/>
            </a:pPr>
            <a:r>
              <a:rPr lang="en-US" sz="2400"/>
              <a:t>sloping, benching, shoring, shielding</a:t>
            </a:r>
          </a:p>
        </p:txBody>
      </p:sp>
      <p:sp>
        <p:nvSpPr>
          <p:cNvPr id="8" name="TextBox 7">
            <a:extLst>
              <a:ext uri="{FF2B5EF4-FFF2-40B4-BE49-F238E27FC236}">
                <a16:creationId xmlns:a16="http://schemas.microsoft.com/office/drawing/2014/main" id="{BBC7A41D-7118-48D3-B385-49D68767484C}"/>
              </a:ext>
            </a:extLst>
          </p:cNvPr>
          <p:cNvSpPr txBox="1"/>
          <p:nvPr/>
        </p:nvSpPr>
        <p:spPr>
          <a:xfrm>
            <a:off x="300681" y="3212095"/>
            <a:ext cx="8534399" cy="757130"/>
          </a:xfrm>
          <a:prstGeom prst="rect">
            <a:avLst/>
          </a:prstGeom>
          <a:noFill/>
        </p:spPr>
        <p:txBody>
          <a:bodyPr wrap="square">
            <a:spAutoFit/>
          </a:bodyPr>
          <a:lstStyle/>
          <a:p>
            <a:pPr marL="342900" indent="-342900" eaLnBrk="1" hangingPunct="1">
              <a:lnSpc>
                <a:spcPct val="90000"/>
              </a:lnSpc>
              <a:buFont typeface="Arial" panose="020B0604020202020204" pitchFamily="34" charset="0"/>
              <a:buChar char="•"/>
            </a:pPr>
            <a:r>
              <a:rPr lang="en-US" sz="2400"/>
              <a:t>Trench inspections must be conducted by a competent person</a:t>
            </a:r>
          </a:p>
        </p:txBody>
      </p:sp>
      <p:sp>
        <p:nvSpPr>
          <p:cNvPr id="10" name="TextBox 9">
            <a:extLst>
              <a:ext uri="{FF2B5EF4-FFF2-40B4-BE49-F238E27FC236}">
                <a16:creationId xmlns:a16="http://schemas.microsoft.com/office/drawing/2014/main" id="{10EF860F-B5B4-4513-9D33-43269DDA9A17}"/>
              </a:ext>
            </a:extLst>
          </p:cNvPr>
          <p:cNvSpPr txBox="1"/>
          <p:nvPr/>
        </p:nvSpPr>
        <p:spPr>
          <a:xfrm>
            <a:off x="304800" y="4062177"/>
            <a:ext cx="8530280" cy="757130"/>
          </a:xfrm>
          <a:prstGeom prst="rect">
            <a:avLst/>
          </a:prstGeom>
          <a:noFill/>
        </p:spPr>
        <p:txBody>
          <a:bodyPr wrap="square">
            <a:spAutoFit/>
          </a:bodyPr>
          <a:lstStyle/>
          <a:p>
            <a:pPr marL="342900" indent="-342900" eaLnBrk="1" hangingPunct="1">
              <a:lnSpc>
                <a:spcPct val="90000"/>
              </a:lnSpc>
              <a:buFont typeface="Arial" panose="020B0604020202020204" pitchFamily="34" charset="0"/>
              <a:buChar char="•"/>
            </a:pPr>
            <a:r>
              <a:rPr lang="en-US" sz="2400"/>
              <a:t>Only those who are trained and equipped should perform trench rescues</a:t>
            </a:r>
          </a:p>
        </p:txBody>
      </p:sp>
      <p:sp>
        <p:nvSpPr>
          <p:cNvPr id="12" name="TextBox 11">
            <a:extLst>
              <a:ext uri="{FF2B5EF4-FFF2-40B4-BE49-F238E27FC236}">
                <a16:creationId xmlns:a16="http://schemas.microsoft.com/office/drawing/2014/main" id="{A84671AE-4FE9-4473-ACA9-8CEF035DDC25}"/>
              </a:ext>
            </a:extLst>
          </p:cNvPr>
          <p:cNvSpPr txBox="1"/>
          <p:nvPr/>
        </p:nvSpPr>
        <p:spPr>
          <a:xfrm>
            <a:off x="331572" y="4932108"/>
            <a:ext cx="8355228" cy="757130"/>
          </a:xfrm>
          <a:prstGeom prst="rect">
            <a:avLst/>
          </a:prstGeom>
          <a:noFill/>
        </p:spPr>
        <p:txBody>
          <a:bodyPr wrap="square">
            <a:spAutoFit/>
          </a:bodyPr>
          <a:lstStyle/>
          <a:p>
            <a:pPr marL="342900" indent="-342900" eaLnBrk="1" hangingPunct="1">
              <a:lnSpc>
                <a:spcPct val="90000"/>
              </a:lnSpc>
              <a:buFont typeface="Arial" panose="020B0604020202020204" pitchFamily="34" charset="0"/>
              <a:buChar char="•"/>
            </a:pPr>
            <a:r>
              <a:rPr lang="en-US" sz="2400"/>
              <a:t>Use lockout/tagout procedures when servicing or repairing machines</a:t>
            </a:r>
          </a:p>
        </p:txBody>
      </p:sp>
      <p:sp>
        <p:nvSpPr>
          <p:cNvPr id="14" name="TextBox 13">
            <a:extLst>
              <a:ext uri="{FF2B5EF4-FFF2-40B4-BE49-F238E27FC236}">
                <a16:creationId xmlns:a16="http://schemas.microsoft.com/office/drawing/2014/main" id="{E4B41FE8-CF57-49F0-B85B-C81755292303}"/>
              </a:ext>
            </a:extLst>
          </p:cNvPr>
          <p:cNvSpPr txBox="1"/>
          <p:nvPr/>
        </p:nvSpPr>
        <p:spPr>
          <a:xfrm>
            <a:off x="304800" y="5851544"/>
            <a:ext cx="7809471" cy="757130"/>
          </a:xfrm>
          <a:prstGeom prst="rect">
            <a:avLst/>
          </a:prstGeom>
          <a:noFill/>
        </p:spPr>
        <p:txBody>
          <a:bodyPr wrap="square">
            <a:spAutoFit/>
          </a:bodyPr>
          <a:lstStyle/>
          <a:p>
            <a:pPr marL="342900" indent="-342900" eaLnBrk="1" hangingPunct="1">
              <a:lnSpc>
                <a:spcPct val="90000"/>
              </a:lnSpc>
              <a:buFont typeface="Arial" panose="020B0604020202020204" pitchFamily="34" charset="0"/>
              <a:buChar char="•"/>
            </a:pPr>
            <a:r>
              <a:rPr lang="en-US" sz="2400"/>
              <a:t>Use heavy equipment that has a ROPS, and fasten the seatbelt. </a:t>
            </a:r>
          </a:p>
        </p:txBody>
      </p:sp>
      <p:sp>
        <p:nvSpPr>
          <p:cNvPr id="11" name="Title 1">
            <a:extLst>
              <a:ext uri="{FF2B5EF4-FFF2-40B4-BE49-F238E27FC236}">
                <a16:creationId xmlns:a16="http://schemas.microsoft.com/office/drawing/2014/main" id="{2D97ECEC-7B6D-46C1-9B1D-6149A152DE90}"/>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356053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44</a:t>
            </a:fld>
            <a:endParaRPr lang="en-US" altLang="en-US">
              <a:solidFill>
                <a:srgbClr val="000000"/>
              </a:solidFill>
            </a:endParaRPr>
          </a:p>
        </p:txBody>
      </p:sp>
      <p:sp>
        <p:nvSpPr>
          <p:cNvPr id="4" name="Rectangle 2">
            <a:extLst>
              <a:ext uri="{FF2B5EF4-FFF2-40B4-BE49-F238E27FC236}">
                <a16:creationId xmlns:a16="http://schemas.microsoft.com/office/drawing/2014/main" id="{CE1A1984-C942-42C3-96D1-EA26F1A42A7D}"/>
              </a:ext>
            </a:extLst>
          </p:cNvPr>
          <p:cNvSpPr txBox="1">
            <a:spLocks noChangeArrowheads="1"/>
          </p:cNvSpPr>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eaLnBrk="1" hangingPunct="1">
              <a:defRPr/>
            </a:pPr>
            <a:r>
              <a:rPr lang="en-US" altLang="en-US"/>
              <a:t>Recognize Any Hazard(s)?</a:t>
            </a:r>
          </a:p>
        </p:txBody>
      </p:sp>
      <p:pic>
        <p:nvPicPr>
          <p:cNvPr id="5" name="Picture 7">
            <a:extLst>
              <a:ext uri="{FF2B5EF4-FFF2-40B4-BE49-F238E27FC236}">
                <a16:creationId xmlns:a16="http://schemas.microsoft.com/office/drawing/2014/main" id="{EDE2FE3D-A674-497B-922E-BB9C4D9A066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1214438"/>
            <a:ext cx="7705725"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a:extLst>
              <a:ext uri="{FF2B5EF4-FFF2-40B4-BE49-F238E27FC236}">
                <a16:creationId xmlns:a16="http://schemas.microsoft.com/office/drawing/2014/main" id="{F636792A-B9E9-438D-9932-795EA230CF80}"/>
              </a:ext>
            </a:extLst>
          </p:cNvPr>
          <p:cNvSpPr txBox="1">
            <a:spLocks noChangeArrowheads="1"/>
          </p:cNvSpPr>
          <p:nvPr/>
        </p:nvSpPr>
        <p:spPr bwMode="auto">
          <a:xfrm>
            <a:off x="38100" y="6562725"/>
            <a:ext cx="4800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a:t>Source:  Indian River Community (now State) College</a:t>
            </a:r>
          </a:p>
        </p:txBody>
      </p:sp>
      <p:sp>
        <p:nvSpPr>
          <p:cNvPr id="7" name="Title 1">
            <a:extLst>
              <a:ext uri="{FF2B5EF4-FFF2-40B4-BE49-F238E27FC236}">
                <a16:creationId xmlns:a16="http://schemas.microsoft.com/office/drawing/2014/main" id="{B73068F1-573A-4C3D-9E04-688A5D3E8837}"/>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9912508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45</a:t>
            </a:fld>
            <a:endParaRPr lang="en-US" altLang="en-US">
              <a:solidFill>
                <a:srgbClr val="000000"/>
              </a:solidFill>
            </a:endParaRPr>
          </a:p>
        </p:txBody>
      </p:sp>
      <p:pic>
        <p:nvPicPr>
          <p:cNvPr id="4" name="Picture 7">
            <a:extLst>
              <a:ext uri="{FF2B5EF4-FFF2-40B4-BE49-F238E27FC236}">
                <a16:creationId xmlns:a16="http://schemas.microsoft.com/office/drawing/2014/main" id="{E4A7898C-C9B6-45EB-8C59-2FBDD775B6E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1214438"/>
            <a:ext cx="7705725"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7ECBDC0-C23B-4D5D-8F87-9DC983F40927}"/>
              </a:ext>
            </a:extLst>
          </p:cNvPr>
          <p:cNvSpPr txBox="1">
            <a:spLocks noChangeArrowheads="1"/>
          </p:cNvSpPr>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eaLnBrk="1" hangingPunct="1">
              <a:defRPr/>
            </a:pPr>
            <a:r>
              <a:rPr lang="en-US" altLang="en-US">
                <a:solidFill>
                  <a:srgbClr val="FF3300"/>
                </a:solidFill>
              </a:rPr>
              <a:t>YES</a:t>
            </a:r>
          </a:p>
        </p:txBody>
      </p:sp>
      <p:sp>
        <p:nvSpPr>
          <p:cNvPr id="6" name="AutoShape 5">
            <a:extLst>
              <a:ext uri="{FF2B5EF4-FFF2-40B4-BE49-F238E27FC236}">
                <a16:creationId xmlns:a16="http://schemas.microsoft.com/office/drawing/2014/main" id="{CB031D1F-4959-4C31-9164-304EA75E18D7}"/>
              </a:ext>
            </a:extLst>
          </p:cNvPr>
          <p:cNvSpPr>
            <a:spLocks noChangeArrowheads="1"/>
          </p:cNvSpPr>
          <p:nvPr/>
        </p:nvSpPr>
        <p:spPr bwMode="auto">
          <a:xfrm>
            <a:off x="5791200" y="1600200"/>
            <a:ext cx="2667000" cy="533400"/>
          </a:xfrm>
          <a:prstGeom prst="wedgeRoundRectCallout">
            <a:avLst>
              <a:gd name="adj1" fmla="val -37144"/>
              <a:gd name="adj2" fmla="val 261014"/>
              <a:gd name="adj3" fmla="val 16667"/>
            </a:avLst>
          </a:prstGeom>
          <a:solidFill>
            <a:srgbClr val="EAEAEA"/>
          </a:solidFill>
          <a:ln w="1905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30000"/>
              </a:spcBef>
            </a:pPr>
            <a:r>
              <a:rPr lang="en-US" altLang="en-US" dirty="0">
                <a:solidFill>
                  <a:schemeClr val="bg2">
                    <a:lumMod val="75000"/>
                  </a:schemeClr>
                </a:solidFill>
              </a:rPr>
              <a:t>Truck box not blocked</a:t>
            </a:r>
          </a:p>
        </p:txBody>
      </p:sp>
      <p:sp>
        <p:nvSpPr>
          <p:cNvPr id="7" name="AutoShape 6">
            <a:extLst>
              <a:ext uri="{FF2B5EF4-FFF2-40B4-BE49-F238E27FC236}">
                <a16:creationId xmlns:a16="http://schemas.microsoft.com/office/drawing/2014/main" id="{2DE08BEC-68F5-4DB8-814F-269A0E6467D1}"/>
              </a:ext>
            </a:extLst>
          </p:cNvPr>
          <p:cNvSpPr>
            <a:spLocks noChangeArrowheads="1"/>
          </p:cNvSpPr>
          <p:nvPr/>
        </p:nvSpPr>
        <p:spPr bwMode="auto">
          <a:xfrm>
            <a:off x="457200" y="2209800"/>
            <a:ext cx="2133600" cy="1981200"/>
          </a:xfrm>
          <a:prstGeom prst="octagon">
            <a:avLst>
              <a:gd name="adj" fmla="val 29287"/>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30000"/>
              </a:spcBef>
            </a:pPr>
            <a:r>
              <a:rPr lang="en-US" altLang="en-US" b="1">
                <a:solidFill>
                  <a:schemeClr val="bg1"/>
                </a:solidFill>
              </a:rPr>
              <a:t>Do not work </a:t>
            </a:r>
          </a:p>
          <a:p>
            <a:pPr algn="ctr" eaLnBrk="1" hangingPunct="1">
              <a:spcBef>
                <a:spcPct val="30000"/>
              </a:spcBef>
            </a:pPr>
            <a:r>
              <a:rPr lang="en-US" altLang="en-US" b="1">
                <a:solidFill>
                  <a:schemeClr val="bg1"/>
                </a:solidFill>
              </a:rPr>
              <a:t>between the frame </a:t>
            </a:r>
          </a:p>
          <a:p>
            <a:pPr algn="ctr" eaLnBrk="1" hangingPunct="1">
              <a:spcBef>
                <a:spcPct val="30000"/>
              </a:spcBef>
            </a:pPr>
            <a:r>
              <a:rPr lang="en-US" altLang="en-US" b="1">
                <a:solidFill>
                  <a:schemeClr val="bg1"/>
                </a:solidFill>
              </a:rPr>
              <a:t>and dump box of </a:t>
            </a:r>
          </a:p>
          <a:p>
            <a:pPr algn="ctr" eaLnBrk="1" hangingPunct="1">
              <a:spcBef>
                <a:spcPct val="30000"/>
              </a:spcBef>
            </a:pPr>
            <a:r>
              <a:rPr lang="en-US" altLang="en-US" b="1">
                <a:solidFill>
                  <a:schemeClr val="bg1"/>
                </a:solidFill>
              </a:rPr>
              <a:t>a dump truck </a:t>
            </a:r>
          </a:p>
        </p:txBody>
      </p:sp>
      <p:sp>
        <p:nvSpPr>
          <p:cNvPr id="8" name="Text Box 3">
            <a:extLst>
              <a:ext uri="{FF2B5EF4-FFF2-40B4-BE49-F238E27FC236}">
                <a16:creationId xmlns:a16="http://schemas.microsoft.com/office/drawing/2014/main" id="{D3B500A4-63E3-42FD-B8DB-DDC2891D80B4}"/>
              </a:ext>
            </a:extLst>
          </p:cNvPr>
          <p:cNvSpPr txBox="1">
            <a:spLocks noChangeArrowheads="1"/>
          </p:cNvSpPr>
          <p:nvPr/>
        </p:nvSpPr>
        <p:spPr bwMode="auto">
          <a:xfrm>
            <a:off x="38100" y="6562725"/>
            <a:ext cx="4800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a:t>Source:  Indian River Community (now State) College</a:t>
            </a:r>
          </a:p>
        </p:txBody>
      </p:sp>
      <p:sp>
        <p:nvSpPr>
          <p:cNvPr id="9" name="Title 1">
            <a:extLst>
              <a:ext uri="{FF2B5EF4-FFF2-40B4-BE49-F238E27FC236}">
                <a16:creationId xmlns:a16="http://schemas.microsoft.com/office/drawing/2014/main" id="{9A9386F9-A5A6-4DF8-8CF6-02B2D97F18D0}"/>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19379324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46</a:t>
            </a:fld>
            <a:endParaRPr lang="en-US" altLang="en-US">
              <a:solidFill>
                <a:srgbClr val="000000"/>
              </a:solidFill>
            </a:endParaRPr>
          </a:p>
        </p:txBody>
      </p:sp>
      <p:sp>
        <p:nvSpPr>
          <p:cNvPr id="4" name="Rectangle 2">
            <a:extLst>
              <a:ext uri="{FF2B5EF4-FFF2-40B4-BE49-F238E27FC236}">
                <a16:creationId xmlns:a16="http://schemas.microsoft.com/office/drawing/2014/main" id="{D5713B9E-D100-49FA-AC35-F2FF93B0AC63}"/>
              </a:ext>
            </a:extLst>
          </p:cNvPr>
          <p:cNvSpPr txBox="1">
            <a:spLocks noChangeArrowheads="1"/>
          </p:cNvSpPr>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eaLnBrk="1" hangingPunct="1">
              <a:defRPr/>
            </a:pPr>
            <a:r>
              <a:rPr lang="en-US" altLang="en-US"/>
              <a:t>Recognize Any Hazard(s)?</a:t>
            </a:r>
          </a:p>
        </p:txBody>
      </p:sp>
      <p:pic>
        <p:nvPicPr>
          <p:cNvPr id="5" name="Picture 2" descr="dozer">
            <a:extLst>
              <a:ext uri="{FF2B5EF4-FFF2-40B4-BE49-F238E27FC236}">
                <a16:creationId xmlns:a16="http://schemas.microsoft.com/office/drawing/2014/main" id="{93D28018-FF18-426C-B79F-EEB87918BB2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1214438"/>
            <a:ext cx="7696200" cy="5127625"/>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B41C0496-6050-45EE-B3D9-CB55B26CBD1C}"/>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37451320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47</a:t>
            </a:fld>
            <a:endParaRPr lang="en-US" altLang="en-US">
              <a:solidFill>
                <a:srgbClr val="000000"/>
              </a:solidFill>
            </a:endParaRPr>
          </a:p>
        </p:txBody>
      </p:sp>
      <p:pic>
        <p:nvPicPr>
          <p:cNvPr id="4" name="Picture 2" descr="dozer">
            <a:extLst>
              <a:ext uri="{FF2B5EF4-FFF2-40B4-BE49-F238E27FC236}">
                <a16:creationId xmlns:a16="http://schemas.microsoft.com/office/drawing/2014/main" id="{532D4C8D-96CD-4F2D-BBDA-B85B5DF2C97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1214438"/>
            <a:ext cx="7696200" cy="5127625"/>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34C2979-E988-4955-8C2F-22010DBD2FE3}"/>
              </a:ext>
            </a:extLst>
          </p:cNvPr>
          <p:cNvSpPr txBox="1">
            <a:spLocks noChangeArrowheads="1"/>
          </p:cNvSpPr>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eaLnBrk="1" hangingPunct="1">
              <a:defRPr/>
            </a:pPr>
            <a:r>
              <a:rPr lang="en-US" altLang="en-US">
                <a:solidFill>
                  <a:srgbClr val="FF3300"/>
                </a:solidFill>
              </a:rPr>
              <a:t>YES</a:t>
            </a:r>
          </a:p>
        </p:txBody>
      </p:sp>
      <p:sp>
        <p:nvSpPr>
          <p:cNvPr id="6" name="AutoShape 5">
            <a:extLst>
              <a:ext uri="{FF2B5EF4-FFF2-40B4-BE49-F238E27FC236}">
                <a16:creationId xmlns:a16="http://schemas.microsoft.com/office/drawing/2014/main" id="{3D23C7E0-2DF5-4537-A546-70F7352DF4EF}"/>
              </a:ext>
            </a:extLst>
          </p:cNvPr>
          <p:cNvSpPr>
            <a:spLocks noChangeArrowheads="1"/>
          </p:cNvSpPr>
          <p:nvPr/>
        </p:nvSpPr>
        <p:spPr bwMode="auto">
          <a:xfrm>
            <a:off x="5791200" y="2286000"/>
            <a:ext cx="2667000" cy="990600"/>
          </a:xfrm>
          <a:prstGeom prst="wedgeRoundRectCallout">
            <a:avLst>
              <a:gd name="adj1" fmla="val -112681"/>
              <a:gd name="adj2" fmla="val 40546"/>
              <a:gd name="adj3" fmla="val 16667"/>
            </a:avLst>
          </a:prstGeom>
          <a:solidFill>
            <a:srgbClr val="EAEAEA"/>
          </a:solidFill>
          <a:ln w="1905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30000"/>
              </a:spcBef>
            </a:pPr>
            <a:r>
              <a:rPr lang="en-US" altLang="en-US"/>
              <a:t>Employee could be caught between track of dozer and wall</a:t>
            </a:r>
          </a:p>
        </p:txBody>
      </p:sp>
      <p:sp>
        <p:nvSpPr>
          <p:cNvPr id="7" name="Title 1">
            <a:extLst>
              <a:ext uri="{FF2B5EF4-FFF2-40B4-BE49-F238E27FC236}">
                <a16:creationId xmlns:a16="http://schemas.microsoft.com/office/drawing/2014/main" id="{73BD95A8-DF66-418F-A5A0-4B4FA052D2DE}"/>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39128044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48</a:t>
            </a:fld>
            <a:endParaRPr lang="en-US" altLang="en-US">
              <a:solidFill>
                <a:srgbClr val="000000"/>
              </a:solidFill>
            </a:endParaRPr>
          </a:p>
        </p:txBody>
      </p:sp>
      <p:sp>
        <p:nvSpPr>
          <p:cNvPr id="4" name="Rectangle 2">
            <a:extLst>
              <a:ext uri="{FF2B5EF4-FFF2-40B4-BE49-F238E27FC236}">
                <a16:creationId xmlns:a16="http://schemas.microsoft.com/office/drawing/2014/main" id="{F4003944-C813-4992-A949-CFAFCBC6DF6D}"/>
              </a:ext>
            </a:extLst>
          </p:cNvPr>
          <p:cNvSpPr txBox="1">
            <a:spLocks noChangeArrowheads="1"/>
          </p:cNvSpPr>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eaLnBrk="1" hangingPunct="1">
              <a:defRPr/>
            </a:pPr>
            <a:r>
              <a:rPr lang="en-US" altLang="en-US"/>
              <a:t>Recognize Any Hazard(s)?</a:t>
            </a:r>
          </a:p>
        </p:txBody>
      </p:sp>
      <p:pic>
        <p:nvPicPr>
          <p:cNvPr id="5" name="Picture 2">
            <a:extLst>
              <a:ext uri="{FF2B5EF4-FFF2-40B4-BE49-F238E27FC236}">
                <a16:creationId xmlns:a16="http://schemas.microsoft.com/office/drawing/2014/main" id="{3B707D8C-BBC9-4E1D-AEEC-72F3EF8DBBAB}"/>
              </a:ext>
            </a:extLst>
          </p:cNvPr>
          <p:cNvPicPr>
            <a:picLocks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66750" y="1214438"/>
            <a:ext cx="7696200" cy="5127625"/>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5279C225-70E8-4414-8503-5217A59D9DC2}"/>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30047949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49</a:t>
            </a:fld>
            <a:endParaRPr lang="en-US" altLang="en-US">
              <a:solidFill>
                <a:srgbClr val="000000"/>
              </a:solidFill>
            </a:endParaRPr>
          </a:p>
        </p:txBody>
      </p:sp>
      <p:sp>
        <p:nvSpPr>
          <p:cNvPr id="4" name="Rectangle 4">
            <a:extLst>
              <a:ext uri="{FF2B5EF4-FFF2-40B4-BE49-F238E27FC236}">
                <a16:creationId xmlns:a16="http://schemas.microsoft.com/office/drawing/2014/main" id="{B30BAC50-598B-4D4F-BC60-E82072050929}"/>
              </a:ext>
            </a:extLst>
          </p:cNvPr>
          <p:cNvSpPr txBox="1">
            <a:spLocks noChangeArrowheads="1"/>
          </p:cNvSpPr>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eaLnBrk="1" hangingPunct="1">
              <a:defRPr/>
            </a:pPr>
            <a:r>
              <a:rPr lang="en-US" altLang="en-US">
                <a:solidFill>
                  <a:srgbClr val="FF3300"/>
                </a:solidFill>
              </a:rPr>
              <a:t>YES</a:t>
            </a:r>
          </a:p>
        </p:txBody>
      </p:sp>
      <p:pic>
        <p:nvPicPr>
          <p:cNvPr id="5" name="Picture 2">
            <a:extLst>
              <a:ext uri="{FF2B5EF4-FFF2-40B4-BE49-F238E27FC236}">
                <a16:creationId xmlns:a16="http://schemas.microsoft.com/office/drawing/2014/main" id="{215DD485-099A-4F00-91EE-B62F36C7CE48}"/>
              </a:ext>
            </a:extLst>
          </p:cNvPr>
          <p:cNvPicPr>
            <a:picLocks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66750" y="1214438"/>
            <a:ext cx="7696200" cy="5127625"/>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6" name="AutoShape 6">
            <a:extLst>
              <a:ext uri="{FF2B5EF4-FFF2-40B4-BE49-F238E27FC236}">
                <a16:creationId xmlns:a16="http://schemas.microsoft.com/office/drawing/2014/main" id="{2648CEBE-ED8A-46C1-903D-38D089047C1D}"/>
              </a:ext>
            </a:extLst>
          </p:cNvPr>
          <p:cNvSpPr>
            <a:spLocks noChangeArrowheads="1"/>
          </p:cNvSpPr>
          <p:nvPr/>
        </p:nvSpPr>
        <p:spPr bwMode="auto">
          <a:xfrm>
            <a:off x="2133600" y="2667000"/>
            <a:ext cx="4038600" cy="990600"/>
          </a:xfrm>
          <a:prstGeom prst="wedgeRoundRectCallout">
            <a:avLst>
              <a:gd name="adj1" fmla="val 66981"/>
              <a:gd name="adj2" fmla="val 40065"/>
              <a:gd name="adj3" fmla="val 16667"/>
            </a:avLst>
          </a:prstGeom>
          <a:solidFill>
            <a:srgbClr val="EAEAEA"/>
          </a:solidFill>
          <a:ln w="1905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30000"/>
              </a:spcBef>
            </a:pPr>
            <a:r>
              <a:rPr lang="en-US" altLang="en-US"/>
              <a:t>The wrecking ball is loosely attached to arm; could come loose and strike operator’s cab</a:t>
            </a:r>
          </a:p>
        </p:txBody>
      </p:sp>
      <p:sp>
        <p:nvSpPr>
          <p:cNvPr id="7" name="AutoShape 5">
            <a:extLst>
              <a:ext uri="{FF2B5EF4-FFF2-40B4-BE49-F238E27FC236}">
                <a16:creationId xmlns:a16="http://schemas.microsoft.com/office/drawing/2014/main" id="{44058032-6322-4D9C-B5D5-1311E97D9CB8}"/>
              </a:ext>
            </a:extLst>
          </p:cNvPr>
          <p:cNvSpPr>
            <a:spLocks noChangeArrowheads="1"/>
          </p:cNvSpPr>
          <p:nvPr/>
        </p:nvSpPr>
        <p:spPr bwMode="auto">
          <a:xfrm>
            <a:off x="1295400" y="5562600"/>
            <a:ext cx="4648200" cy="685800"/>
          </a:xfrm>
          <a:prstGeom prst="wedgeRoundRectCallout">
            <a:avLst>
              <a:gd name="adj1" fmla="val 46074"/>
              <a:gd name="adj2" fmla="val -98148"/>
              <a:gd name="adj3" fmla="val 16667"/>
            </a:avLst>
          </a:prstGeom>
          <a:solidFill>
            <a:srgbClr val="EAEAEA"/>
          </a:solidFill>
          <a:ln w="1905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30000"/>
              </a:spcBef>
            </a:pPr>
            <a:r>
              <a:rPr lang="en-US" altLang="en-US"/>
              <a:t>A worker could be caught between the wrecking ball and the dumpster</a:t>
            </a:r>
          </a:p>
        </p:txBody>
      </p:sp>
      <p:sp>
        <p:nvSpPr>
          <p:cNvPr id="8" name="Title 1">
            <a:extLst>
              <a:ext uri="{FF2B5EF4-FFF2-40B4-BE49-F238E27FC236}">
                <a16:creationId xmlns:a16="http://schemas.microsoft.com/office/drawing/2014/main" id="{0DB0A58E-6F83-4DF0-8D82-EE105AE53994}"/>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2849863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A0DFDF8B-8DC4-45DA-8414-184A8BC0789F}"/>
              </a:ext>
            </a:extLst>
          </p:cNvPr>
          <p:cNvGraphicFramePr>
            <a:graphicFrameLocks noChangeAspect="1"/>
          </p:cNvGraphicFramePr>
          <p:nvPr/>
        </p:nvGraphicFramePr>
        <p:xfrm>
          <a:off x="76200" y="1399639"/>
          <a:ext cx="8740775" cy="5165725"/>
        </p:xfrm>
        <a:graphic>
          <a:graphicData uri="http://schemas.openxmlformats.org/presentationml/2006/ole">
            <mc:AlternateContent xmlns:mc="http://schemas.openxmlformats.org/markup-compatibility/2006">
              <mc:Choice xmlns:v="urn:schemas-microsoft-com:vml" Requires="v">
                <p:oleObj name="Worksheet" r:id="rId3" imgW="12239773" imgH="6972300" progId="Excel.Sheet.12">
                  <p:embed/>
                </p:oleObj>
              </mc:Choice>
              <mc:Fallback>
                <p:oleObj name="Worksheet" r:id="rId3" imgW="12239773" imgH="6972300" progId="Excel.Sheet.12">
                  <p:embed/>
                  <p:pic>
                    <p:nvPicPr>
                      <p:cNvPr id="3" name="Object 2">
                        <a:extLst>
                          <a:ext uri="{FF2B5EF4-FFF2-40B4-BE49-F238E27FC236}">
                            <a16:creationId xmlns:a16="http://schemas.microsoft.com/office/drawing/2014/main" id="{A0DFDF8B-8DC4-45DA-8414-184A8BC0789F}"/>
                          </a:ext>
                        </a:extLst>
                      </p:cNvPr>
                      <p:cNvPicPr/>
                      <p:nvPr/>
                    </p:nvPicPr>
                    <p:blipFill>
                      <a:blip r:embed="rId4"/>
                      <a:stretch>
                        <a:fillRect/>
                      </a:stretch>
                    </p:blipFill>
                    <p:spPr>
                      <a:xfrm>
                        <a:off x="76200" y="1399639"/>
                        <a:ext cx="8740775" cy="5165725"/>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6364A509-F781-4BA4-8D2A-B1FFBC881B7A}"/>
              </a:ext>
            </a:extLst>
          </p:cNvPr>
          <p:cNvSpPr txBox="1"/>
          <p:nvPr/>
        </p:nvSpPr>
        <p:spPr>
          <a:xfrm>
            <a:off x="0" y="2767280"/>
            <a:ext cx="2150771" cy="1938992"/>
          </a:xfrm>
          <a:prstGeom prst="rect">
            <a:avLst/>
          </a:prstGeom>
          <a:noFill/>
        </p:spPr>
        <p:txBody>
          <a:bodyPr wrap="square" rtlCol="0">
            <a:spAutoFit/>
          </a:bodyPr>
          <a:lstStyle/>
          <a:p>
            <a:r>
              <a:rPr lang="en-US" sz="2000">
                <a:latin typeface="Franklin Gothic Medium" panose="020B0603020102020204" pitchFamily="34" charset="0"/>
              </a:rPr>
              <a:t>Since 2012, 41% of Elevator Constructor deaths have been caught in/ between related. </a:t>
            </a:r>
          </a:p>
        </p:txBody>
      </p:sp>
      <p:sp>
        <p:nvSpPr>
          <p:cNvPr id="6" name="Title 1">
            <a:extLst>
              <a:ext uri="{FF2B5EF4-FFF2-40B4-BE49-F238E27FC236}">
                <a16:creationId xmlns:a16="http://schemas.microsoft.com/office/drawing/2014/main" id="{1FA87DD1-7C52-4575-8953-FC3A9A5C48F7}"/>
              </a:ext>
            </a:extLst>
          </p:cNvPr>
          <p:cNvSpPr txBox="1">
            <a:spLocks/>
          </p:cNvSpPr>
          <p:nvPr/>
        </p:nvSpPr>
        <p:spPr>
          <a:xfrm>
            <a:off x="8238" y="-21354"/>
            <a:ext cx="9144000" cy="628650"/>
          </a:xfrm>
          <a:prstGeom prst="rect">
            <a:avLst/>
          </a:prstGeom>
          <a:solidFill>
            <a:schemeClr val="accent5">
              <a:lumMod val="50000"/>
            </a:schemeClr>
          </a:solidFill>
        </p:spPr>
        <p:txBody>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800">
                <a:solidFill>
                  <a:prstClr val="black"/>
                </a:solidFill>
                <a:latin typeface="Calibri" panose="020F0502020204030204"/>
              </a:rPr>
              <a:t>Caught In/Between Hazards</a:t>
            </a:r>
          </a:p>
        </p:txBody>
      </p:sp>
      <p:sp>
        <p:nvSpPr>
          <p:cNvPr id="7" name="TextBox 6">
            <a:extLst>
              <a:ext uri="{FF2B5EF4-FFF2-40B4-BE49-F238E27FC236}">
                <a16:creationId xmlns:a16="http://schemas.microsoft.com/office/drawing/2014/main" id="{5DC56FBF-724F-414F-B26B-3793CFB59C13}"/>
              </a:ext>
            </a:extLst>
          </p:cNvPr>
          <p:cNvSpPr txBox="1"/>
          <p:nvPr/>
        </p:nvSpPr>
        <p:spPr>
          <a:xfrm>
            <a:off x="2138963" y="680302"/>
            <a:ext cx="4615248" cy="707886"/>
          </a:xfrm>
          <a:prstGeom prst="rect">
            <a:avLst/>
          </a:prstGeom>
          <a:noFill/>
        </p:spPr>
        <p:txBody>
          <a:bodyPr wrap="square">
            <a:spAutoFit/>
          </a:bodyPr>
          <a:lstStyle/>
          <a:p>
            <a:pPr algn="ctr"/>
            <a:r>
              <a:rPr lang="en-US" sz="2000">
                <a:solidFill>
                  <a:schemeClr val="accent2">
                    <a:lumMod val="75000"/>
                  </a:schemeClr>
                </a:solidFill>
                <a:latin typeface="Franklin Gothic Heavy" panose="020B0903020102020204" pitchFamily="34" charset="0"/>
              </a:rPr>
              <a:t>Elevator Industry-Related </a:t>
            </a:r>
          </a:p>
          <a:p>
            <a:pPr algn="ctr"/>
            <a:r>
              <a:rPr lang="en-US" sz="2000">
                <a:solidFill>
                  <a:schemeClr val="accent2">
                    <a:lumMod val="75000"/>
                  </a:schemeClr>
                </a:solidFill>
                <a:latin typeface="Franklin Gothic Heavy" panose="020B0903020102020204" pitchFamily="34" charset="0"/>
              </a:rPr>
              <a:t>Caught In/Between Hazards</a:t>
            </a:r>
          </a:p>
        </p:txBody>
      </p:sp>
      <p:sp>
        <p:nvSpPr>
          <p:cNvPr id="8" name="Title 1">
            <a:extLst>
              <a:ext uri="{FF2B5EF4-FFF2-40B4-BE49-F238E27FC236}">
                <a16:creationId xmlns:a16="http://schemas.microsoft.com/office/drawing/2014/main" id="{CE4E075E-41CB-408B-92C1-4C295600A4A8}"/>
              </a:ext>
            </a:extLst>
          </p:cNvPr>
          <p:cNvSpPr txBox="1">
            <a:spLocks/>
          </p:cNvSpPr>
          <p:nvPr/>
        </p:nvSpPr>
        <p:spPr>
          <a:xfrm>
            <a:off x="-1367" y="-2144"/>
            <a:ext cx="9144000" cy="599835"/>
          </a:xfrm>
          <a:prstGeom prst="rect">
            <a:avLst/>
          </a:prstGeom>
          <a:solidFill>
            <a:schemeClr val="accent5">
              <a:lumMod val="50000"/>
            </a:schemeClr>
          </a:solidFill>
        </p:spPr>
        <p:txBody>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29364731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smtClean="0">
                <a:solidFill>
                  <a:srgbClr val="000000"/>
                </a:solidFill>
              </a:rPr>
              <a:pPr defTabSz="685800">
                <a:defRPr/>
              </a:pPr>
              <a:t>50</a:t>
            </a:fld>
            <a:endParaRPr lang="en-US" altLang="en-US">
              <a:solidFill>
                <a:srgbClr val="000000"/>
              </a:solidFill>
            </a:endParaRPr>
          </a:p>
        </p:txBody>
      </p:sp>
      <p:sp>
        <p:nvSpPr>
          <p:cNvPr id="5" name="Title 1">
            <a:extLst>
              <a:ext uri="{FF2B5EF4-FFF2-40B4-BE49-F238E27FC236}">
                <a16:creationId xmlns:a16="http://schemas.microsoft.com/office/drawing/2014/main" id="{E5BF91C1-CE0C-4D40-92BC-6EE30F717A88}"/>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
        <p:nvSpPr>
          <p:cNvPr id="6" name="TextBox 5">
            <a:extLst>
              <a:ext uri="{FF2B5EF4-FFF2-40B4-BE49-F238E27FC236}">
                <a16:creationId xmlns:a16="http://schemas.microsoft.com/office/drawing/2014/main" id="{903F0CC7-27A1-4F89-9FE8-D3B0B95E70DF}"/>
              </a:ext>
            </a:extLst>
          </p:cNvPr>
          <p:cNvSpPr txBox="1"/>
          <p:nvPr/>
        </p:nvSpPr>
        <p:spPr>
          <a:xfrm>
            <a:off x="512956" y="1308909"/>
            <a:ext cx="8173844" cy="4134465"/>
          </a:xfrm>
          <a:prstGeom prst="rect">
            <a:avLst/>
          </a:prstGeom>
          <a:noFill/>
        </p:spPr>
        <p:txBody>
          <a:bodyPr wrap="square" lIns="91440" tIns="45720" rIns="91440" bIns="45720" anchor="t">
            <a:spAutoFit/>
          </a:bodyPr>
          <a:lstStyle/>
          <a:p>
            <a:pPr marL="0" marR="0">
              <a:spcBef>
                <a:spcPts val="0"/>
              </a:spcBef>
              <a:spcAft>
                <a:spcPts val="0"/>
              </a:spcAft>
            </a:pPr>
            <a:r>
              <a:rPr lang="en-US" sz="1600" dirty="0">
                <a:effectLst/>
                <a:latin typeface="Times New Roman"/>
                <a:ea typeface="Calibri" panose="020F0502020204030204" pitchFamily="34" charset="0"/>
                <a:cs typeface="Times New Roman"/>
              </a:rPr>
              <a:t>Through the Alliance between OSHA’s 10 Regional Offices and the Elevator Contractors of America (ECA), Elevator Industry Work Preservation Fund (EIWPF), International Union of Elevator Constructors (IUEC), National Association of Elevator Contractors (NAEC), National Elevator Industry Educational Program (NEIEP), and National Elevator Industry Inc. (NEII), </a:t>
            </a:r>
            <a:r>
              <a:rPr lang="en-US" sz="1600">
                <a:effectLst/>
                <a:latin typeface="Times New Roman"/>
                <a:ea typeface="Calibri" panose="020F0502020204030204" pitchFamily="34" charset="0"/>
                <a:cs typeface="Times New Roman"/>
              </a:rPr>
              <a:t>collectively known as The Elevator Industry Safety Partners, developed this </a:t>
            </a:r>
            <a:r>
              <a:rPr lang="en-US" sz="1600">
                <a:latin typeface="Times New Roman"/>
                <a:ea typeface="Calibri" panose="020F0502020204030204" pitchFamily="34" charset="0"/>
                <a:cs typeface="Times New Roman"/>
              </a:rPr>
              <a:t>Industry </a:t>
            </a:r>
            <a:r>
              <a:rPr lang="en-US" sz="1600" dirty="0">
                <a:latin typeface="Times New Roman"/>
                <a:ea typeface="Calibri" panose="020F0502020204030204" pitchFamily="34" charset="0"/>
                <a:cs typeface="Times New Roman"/>
              </a:rPr>
              <a:t>Specific Training</a:t>
            </a:r>
            <a:r>
              <a:rPr lang="en-US" sz="1600" dirty="0">
                <a:effectLst/>
                <a:latin typeface="Times New Roman"/>
                <a:ea typeface="Calibri" panose="020F0502020204030204" pitchFamily="34" charset="0"/>
                <a:cs typeface="Times New Roman"/>
              </a:rPr>
              <a:t> for informational purposes only. It does not necessarily reflect the official views of OSHA or the U.S. Department of Labor. May 2021</a:t>
            </a:r>
          </a:p>
          <a:p>
            <a:pPr marL="0" marR="0">
              <a:spcBef>
                <a:spcPts val="0"/>
              </a:spcBef>
              <a:spcAft>
                <a:spcPts val="750"/>
              </a:spcAft>
            </a:pPr>
            <a:endParaRPr lang="en-US" sz="1600">
              <a:effectLst/>
              <a:latin typeface="Times New Roman" panose="02020603050405020304" pitchFamily="18" charset="0"/>
              <a:ea typeface="Calibri" panose="020F0502020204030204" pitchFamily="34" charset="0"/>
            </a:endParaRPr>
          </a:p>
          <a:p>
            <a:pPr marL="0" marR="0">
              <a:spcBef>
                <a:spcPts val="0"/>
              </a:spcBef>
              <a:spcAft>
                <a:spcPts val="750"/>
              </a:spcAft>
            </a:pPr>
            <a:r>
              <a:rPr lang="en-US" sz="1600">
                <a:solidFill>
                  <a:srgbClr val="333333"/>
                </a:solidFill>
                <a:effectLst/>
                <a:latin typeface="Times New Roman" panose="02020603050405020304" pitchFamily="18" charset="0"/>
                <a:ea typeface="Calibri" panose="020F0502020204030204" pitchFamily="34" charset="0"/>
              </a:rPr>
              <a:t>Under the Occupational Safety and Health Act, employers are responsible (</a:t>
            </a:r>
            <a:r>
              <a:rPr lang="en-US" sz="1600" u="sng">
                <a:solidFill>
                  <a:srgbClr val="333333"/>
                </a:solidFill>
                <a:effectLst/>
                <a:latin typeface="Times New Roman" panose="02020603050405020304" pitchFamily="18" charset="0"/>
                <a:ea typeface="Calibri" panose="020F0502020204030204" pitchFamily="34" charset="0"/>
                <a:hlinkClick r:id="rId3"/>
              </a:rPr>
              <a:t>http://www.osha.gov/as/opa/worker/employer-responsibility.html</a:t>
            </a:r>
            <a:r>
              <a:rPr lang="en-US" sz="1600">
                <a:solidFill>
                  <a:srgbClr val="333333"/>
                </a:solidFill>
                <a:effectLst/>
                <a:latin typeface="Times New Roman" panose="02020603050405020304" pitchFamily="18" charset="0"/>
                <a:ea typeface="Calibri" panose="020F0502020204030204" pitchFamily="34" charset="0"/>
              </a:rPr>
              <a:t>) for providing a safe and healthy workplace and workers have rights (</a:t>
            </a:r>
            <a:r>
              <a:rPr lang="en-US" sz="1600" u="sng">
                <a:solidFill>
                  <a:srgbClr val="333333"/>
                </a:solidFill>
                <a:effectLst/>
                <a:latin typeface="Times New Roman" panose="02020603050405020304" pitchFamily="18" charset="0"/>
                <a:ea typeface="Calibri" panose="020F0502020204030204" pitchFamily="34" charset="0"/>
                <a:hlinkClick r:id="rId4"/>
              </a:rPr>
              <a:t>https://www.osha.gov/workers</a:t>
            </a:r>
            <a:r>
              <a:rPr lang="en-US" sz="1600">
                <a:solidFill>
                  <a:srgbClr val="333333"/>
                </a:solidFill>
                <a:effectLst/>
                <a:latin typeface="Times New Roman" panose="02020603050405020304" pitchFamily="18" charset="0"/>
                <a:ea typeface="Calibri" panose="020F0502020204030204" pitchFamily="34" charset="0"/>
              </a:rPr>
              <a:t>). OSHA can help answer questions or concerns from employers and workers. OSHA's On-Site Consultation Program (</a:t>
            </a:r>
            <a:r>
              <a:rPr lang="en-US" sz="1600" u="sng">
                <a:solidFill>
                  <a:srgbClr val="333333"/>
                </a:solidFill>
                <a:effectLst/>
                <a:latin typeface="Times New Roman" panose="02020603050405020304" pitchFamily="18" charset="0"/>
                <a:ea typeface="Calibri" panose="020F0502020204030204" pitchFamily="34" charset="0"/>
                <a:hlinkClick r:id="rId5"/>
              </a:rPr>
              <a:t>https://www.osha.gov/consultation</a:t>
            </a:r>
            <a:r>
              <a:rPr lang="en-US" sz="1600">
                <a:solidFill>
                  <a:srgbClr val="333333"/>
                </a:solidFill>
                <a:effectLst/>
                <a:latin typeface="Times New Roman" panose="02020603050405020304" pitchFamily="18" charset="0"/>
                <a:ea typeface="Calibri" panose="020F0502020204030204" pitchFamily="34" charset="0"/>
              </a:rPr>
              <a:t>) offers free and confidential advice to small and medium-sized businesses, with priority given to high-hazard worksites. For more information, contact your regional or area OSHA office (</a:t>
            </a:r>
            <a:r>
              <a:rPr lang="en-US" sz="1600" u="sng">
                <a:solidFill>
                  <a:srgbClr val="333333"/>
                </a:solidFill>
                <a:effectLst/>
                <a:latin typeface="Times New Roman" panose="02020603050405020304" pitchFamily="18" charset="0"/>
                <a:ea typeface="Calibri" panose="020F0502020204030204" pitchFamily="34" charset="0"/>
                <a:hlinkClick r:id="rId6"/>
              </a:rPr>
              <a:t>https://www.osha.gov/contactus/bystate</a:t>
            </a:r>
            <a:r>
              <a:rPr lang="en-US" sz="1600">
                <a:solidFill>
                  <a:srgbClr val="333333"/>
                </a:solidFill>
                <a:effectLst/>
                <a:latin typeface="Times New Roman" panose="02020603050405020304" pitchFamily="18" charset="0"/>
                <a:ea typeface="Calibri" panose="020F0502020204030204" pitchFamily="34" charset="0"/>
              </a:rPr>
              <a:t>), call 1-800-321-OSHA (6742), or visit </a:t>
            </a:r>
            <a:r>
              <a:rPr lang="en-US" sz="1600" u="sng">
                <a:solidFill>
                  <a:srgbClr val="333333"/>
                </a:solidFill>
                <a:effectLst/>
                <a:latin typeface="Times New Roman" panose="02020603050405020304" pitchFamily="18" charset="0"/>
                <a:ea typeface="Calibri" panose="020F0502020204030204" pitchFamily="34" charset="0"/>
                <a:hlinkClick r:id="rId7"/>
              </a:rPr>
              <a:t>https://www.osha.gov/</a:t>
            </a:r>
            <a:r>
              <a:rPr lang="en-US" sz="1600">
                <a:solidFill>
                  <a:srgbClr val="333333"/>
                </a:solidFill>
                <a:effectLst/>
                <a:latin typeface="Times New Roman" panose="02020603050405020304" pitchFamily="18" charset="0"/>
                <a:ea typeface="Calibri" panose="020F0502020204030204" pitchFamily="34" charset="0"/>
              </a:rPr>
              <a:t>.</a:t>
            </a:r>
            <a:endParaRPr lang="en-US" sz="16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603310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smtClean="0">
                <a:solidFill>
                  <a:srgbClr val="000000"/>
                </a:solidFill>
              </a:rPr>
              <a:pPr defTabSz="685800">
                <a:defRPr/>
              </a:pPr>
              <a:t>51</a:t>
            </a:fld>
            <a:endParaRPr lang="en-US" altLang="en-US">
              <a:solidFill>
                <a:srgbClr val="000000"/>
              </a:solidFill>
            </a:endParaRPr>
          </a:p>
        </p:txBody>
      </p:sp>
      <p:pic>
        <p:nvPicPr>
          <p:cNvPr id="1026" name="Picture 2" descr="Image result for any questions pictures">
            <a:extLst>
              <a:ext uri="{FF2B5EF4-FFF2-40B4-BE49-F238E27FC236}">
                <a16:creationId xmlns:a16="http://schemas.microsoft.com/office/drawing/2014/main" id="{2A1C9B1F-045A-4612-9371-22591A2010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22438"/>
            <a:ext cx="9144000" cy="341153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E5BF91C1-CE0C-4D40-92BC-6EE30F717A88}"/>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2082749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6</a:t>
            </a:fld>
            <a:endParaRPr lang="en-US" altLang="en-US">
              <a:solidFill>
                <a:srgbClr val="000000"/>
              </a:solidFill>
            </a:endParaRPr>
          </a:p>
        </p:txBody>
      </p:sp>
      <p:sp>
        <p:nvSpPr>
          <p:cNvPr id="5" name="TextBox 4">
            <a:extLst>
              <a:ext uri="{FF2B5EF4-FFF2-40B4-BE49-F238E27FC236}">
                <a16:creationId xmlns:a16="http://schemas.microsoft.com/office/drawing/2014/main" id="{19260F68-166D-462B-B5E8-8F9876356591}"/>
              </a:ext>
            </a:extLst>
          </p:cNvPr>
          <p:cNvSpPr txBox="1"/>
          <p:nvPr/>
        </p:nvSpPr>
        <p:spPr>
          <a:xfrm>
            <a:off x="304800" y="838200"/>
            <a:ext cx="7239000" cy="461665"/>
          </a:xfrm>
          <a:prstGeom prst="rect">
            <a:avLst/>
          </a:prstGeom>
          <a:noFill/>
        </p:spPr>
        <p:txBody>
          <a:bodyPr wrap="square">
            <a:spAutoFit/>
          </a:bodyPr>
          <a:lstStyle/>
          <a:p>
            <a:r>
              <a:rPr lang="en-US" sz="2400" b="1"/>
              <a:t>Types of caught in and caught between hazards</a:t>
            </a:r>
          </a:p>
        </p:txBody>
      </p:sp>
      <p:sp>
        <p:nvSpPr>
          <p:cNvPr id="7" name="TextBox 6">
            <a:extLst>
              <a:ext uri="{FF2B5EF4-FFF2-40B4-BE49-F238E27FC236}">
                <a16:creationId xmlns:a16="http://schemas.microsoft.com/office/drawing/2014/main" id="{08B9D230-3AB4-467B-8708-BCFB2B5E4801}"/>
              </a:ext>
            </a:extLst>
          </p:cNvPr>
          <p:cNvSpPr txBox="1"/>
          <p:nvPr/>
        </p:nvSpPr>
        <p:spPr>
          <a:xfrm>
            <a:off x="304800" y="1600200"/>
            <a:ext cx="4578178" cy="369332"/>
          </a:xfrm>
          <a:prstGeom prst="rect">
            <a:avLst/>
          </a:prstGeom>
          <a:noFill/>
        </p:spPr>
        <p:txBody>
          <a:bodyPr wrap="square">
            <a:spAutoFit/>
          </a:bodyPr>
          <a:lstStyle/>
          <a:p>
            <a:pPr marL="285750" indent="-285750">
              <a:buFont typeface="Arial" panose="020B0604020202020204" pitchFamily="34" charset="0"/>
              <a:buChar char="•"/>
            </a:pPr>
            <a:r>
              <a:rPr lang="en-US"/>
              <a:t>Trench cave-in</a:t>
            </a:r>
          </a:p>
        </p:txBody>
      </p:sp>
      <p:sp>
        <p:nvSpPr>
          <p:cNvPr id="9" name="TextBox 8">
            <a:extLst>
              <a:ext uri="{FF2B5EF4-FFF2-40B4-BE49-F238E27FC236}">
                <a16:creationId xmlns:a16="http://schemas.microsoft.com/office/drawing/2014/main" id="{E232F2AB-CF29-40B9-841D-D1A9D2B2C11B}"/>
              </a:ext>
            </a:extLst>
          </p:cNvPr>
          <p:cNvSpPr txBox="1"/>
          <p:nvPr/>
        </p:nvSpPr>
        <p:spPr>
          <a:xfrm>
            <a:off x="325395" y="2216414"/>
            <a:ext cx="4578178" cy="646331"/>
          </a:xfrm>
          <a:prstGeom prst="rect">
            <a:avLst/>
          </a:prstGeom>
          <a:noFill/>
        </p:spPr>
        <p:txBody>
          <a:bodyPr wrap="square">
            <a:spAutoFit/>
          </a:bodyPr>
          <a:lstStyle/>
          <a:p>
            <a:pPr marL="285750" indent="-285750">
              <a:buFont typeface="Arial" panose="020B0604020202020204" pitchFamily="34" charset="0"/>
              <a:buChar char="•"/>
            </a:pPr>
            <a:r>
              <a:rPr lang="en-US"/>
              <a:t>Moving parts of a machine, </a:t>
            </a:r>
          </a:p>
          <a:p>
            <a:r>
              <a:rPr lang="en-US"/>
              <a:t>    engine, or power tool</a:t>
            </a:r>
          </a:p>
        </p:txBody>
      </p:sp>
      <p:sp>
        <p:nvSpPr>
          <p:cNvPr id="11" name="TextBox 10">
            <a:extLst>
              <a:ext uri="{FF2B5EF4-FFF2-40B4-BE49-F238E27FC236}">
                <a16:creationId xmlns:a16="http://schemas.microsoft.com/office/drawing/2014/main" id="{18EFB980-D940-4C60-8F90-A890C05B85BC}"/>
              </a:ext>
            </a:extLst>
          </p:cNvPr>
          <p:cNvSpPr txBox="1"/>
          <p:nvPr/>
        </p:nvSpPr>
        <p:spPr>
          <a:xfrm>
            <a:off x="304800" y="3107753"/>
            <a:ext cx="4578178" cy="369332"/>
          </a:xfrm>
          <a:prstGeom prst="rect">
            <a:avLst/>
          </a:prstGeom>
          <a:noFill/>
        </p:spPr>
        <p:txBody>
          <a:bodyPr wrap="square">
            <a:spAutoFit/>
          </a:bodyPr>
          <a:lstStyle/>
          <a:p>
            <a:pPr marL="285750" indent="-285750">
              <a:buFont typeface="Arial" panose="020B0604020202020204" pitchFamily="34" charset="0"/>
              <a:buChar char="•"/>
            </a:pPr>
            <a:r>
              <a:rPr lang="en-US"/>
              <a:t>Unguarded belts or pulleys</a:t>
            </a:r>
          </a:p>
        </p:txBody>
      </p:sp>
      <p:sp>
        <p:nvSpPr>
          <p:cNvPr id="13" name="TextBox 12">
            <a:extLst>
              <a:ext uri="{FF2B5EF4-FFF2-40B4-BE49-F238E27FC236}">
                <a16:creationId xmlns:a16="http://schemas.microsoft.com/office/drawing/2014/main" id="{22010E68-80D9-4AA0-8092-605357D3C57B}"/>
              </a:ext>
            </a:extLst>
          </p:cNvPr>
          <p:cNvSpPr txBox="1"/>
          <p:nvPr/>
        </p:nvSpPr>
        <p:spPr>
          <a:xfrm>
            <a:off x="304800" y="3722093"/>
            <a:ext cx="4578178" cy="369332"/>
          </a:xfrm>
          <a:prstGeom prst="rect">
            <a:avLst/>
          </a:prstGeom>
          <a:noFill/>
        </p:spPr>
        <p:txBody>
          <a:bodyPr wrap="square">
            <a:spAutoFit/>
          </a:bodyPr>
          <a:lstStyle/>
          <a:p>
            <a:pPr marL="285750" indent="-285750">
              <a:buFont typeface="Arial" panose="020B0604020202020204" pitchFamily="34" charset="0"/>
              <a:buChar char="•"/>
            </a:pPr>
            <a:r>
              <a:rPr lang="en-US"/>
              <a:t>Vehicle rollover </a:t>
            </a:r>
          </a:p>
        </p:txBody>
      </p:sp>
      <p:pic>
        <p:nvPicPr>
          <p:cNvPr id="1026" name="Picture 2" descr="Image result for caught in/between hazard pictures">
            <a:extLst>
              <a:ext uri="{FF2B5EF4-FFF2-40B4-BE49-F238E27FC236}">
                <a16:creationId xmlns:a16="http://schemas.microsoft.com/office/drawing/2014/main" id="{D197CA72-898B-4086-9F8D-73B097CBC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2140" y="1533178"/>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FA9CCF4-4954-4A21-BA14-27A0EA432D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576" y="2266069"/>
            <a:ext cx="2206505" cy="1683367"/>
          </a:xfrm>
          <a:prstGeom prst="rect">
            <a:avLst/>
          </a:prstGeom>
          <a:ln>
            <a:solidFill>
              <a:schemeClr val="tx1"/>
            </a:solidFill>
          </a:ln>
        </p:spPr>
      </p:pic>
      <p:pic>
        <p:nvPicPr>
          <p:cNvPr id="1028" name="Picture 4">
            <a:extLst>
              <a:ext uri="{FF2B5EF4-FFF2-40B4-BE49-F238E27FC236}">
                <a16:creationId xmlns:a16="http://schemas.microsoft.com/office/drawing/2014/main" id="{890DC46B-222D-4325-B749-85AE5C1A3A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0237" y="4466894"/>
            <a:ext cx="3751275" cy="21146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E354D01-5A6A-4862-9C9F-9045AFAF88E0}"/>
              </a:ext>
            </a:extLst>
          </p:cNvPr>
          <p:cNvPicPr>
            <a:picLocks noChangeAspect="1"/>
          </p:cNvPicPr>
          <p:nvPr/>
        </p:nvPicPr>
        <p:blipFill rotWithShape="1">
          <a:blip r:embed="rId6"/>
          <a:srcRect t="6916"/>
          <a:stretch/>
        </p:blipFill>
        <p:spPr>
          <a:xfrm>
            <a:off x="381618" y="4362348"/>
            <a:ext cx="3424375" cy="2114652"/>
          </a:xfrm>
          <a:prstGeom prst="rect">
            <a:avLst/>
          </a:prstGeom>
          <a:ln>
            <a:solidFill>
              <a:schemeClr val="tx1"/>
            </a:solidFill>
          </a:ln>
        </p:spPr>
      </p:pic>
      <p:sp>
        <p:nvSpPr>
          <p:cNvPr id="14" name="Title 1">
            <a:extLst>
              <a:ext uri="{FF2B5EF4-FFF2-40B4-BE49-F238E27FC236}">
                <a16:creationId xmlns:a16="http://schemas.microsoft.com/office/drawing/2014/main" id="{B24BBA3A-3C91-4F04-967B-1A455838F80E}"/>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188944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7</a:t>
            </a:fld>
            <a:endParaRPr lang="en-US" altLang="en-US">
              <a:solidFill>
                <a:srgbClr val="000000"/>
              </a:solidFill>
            </a:endParaRPr>
          </a:p>
        </p:txBody>
      </p:sp>
      <p:sp>
        <p:nvSpPr>
          <p:cNvPr id="5" name="TextBox 4">
            <a:extLst>
              <a:ext uri="{FF2B5EF4-FFF2-40B4-BE49-F238E27FC236}">
                <a16:creationId xmlns:a16="http://schemas.microsoft.com/office/drawing/2014/main" id="{37E0CF23-F96D-40FB-9C79-5C34F7583A6E}"/>
              </a:ext>
            </a:extLst>
          </p:cNvPr>
          <p:cNvSpPr txBox="1"/>
          <p:nvPr/>
        </p:nvSpPr>
        <p:spPr>
          <a:xfrm>
            <a:off x="304800" y="762000"/>
            <a:ext cx="4578178" cy="584775"/>
          </a:xfrm>
          <a:prstGeom prst="rect">
            <a:avLst/>
          </a:prstGeom>
          <a:noFill/>
        </p:spPr>
        <p:txBody>
          <a:bodyPr wrap="square">
            <a:sp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200">
                <a:latin typeface="Franklin Gothic Heavy" pitchFamily="34" charset="0"/>
                <a:ea typeface="+mj-ea"/>
                <a:cs typeface="+mj-cs"/>
              </a:rPr>
              <a:t>Trench Cave-ins</a:t>
            </a:r>
          </a:p>
        </p:txBody>
      </p:sp>
      <p:pic>
        <p:nvPicPr>
          <p:cNvPr id="6" name="Picture 5" descr="violations">
            <a:extLst>
              <a:ext uri="{FF2B5EF4-FFF2-40B4-BE49-F238E27FC236}">
                <a16:creationId xmlns:a16="http://schemas.microsoft.com/office/drawing/2014/main" id="{4BD2FEDC-8EF3-4317-AB29-576B38D4241B}"/>
              </a:ext>
            </a:extLst>
          </p:cNvPr>
          <p:cNvPicPr>
            <a:picLocks noChangeAspect="1" noChangeArrowheads="1"/>
          </p:cNvPicPr>
          <p:nvPr/>
        </p:nvPicPr>
        <p:blipFill>
          <a:blip r:embed="rId3" cstate="print">
            <a:lum bright="12000"/>
            <a:extLst>
              <a:ext uri="{28A0092B-C50C-407E-A947-70E740481C1C}">
                <a14:useLocalDpi xmlns:a14="http://schemas.microsoft.com/office/drawing/2010/main" val="0"/>
              </a:ext>
            </a:extLst>
          </a:blip>
          <a:srcRect/>
          <a:stretch>
            <a:fillRect/>
          </a:stretch>
        </p:blipFill>
        <p:spPr bwMode="auto">
          <a:xfrm>
            <a:off x="5486400" y="1617031"/>
            <a:ext cx="3476133" cy="361845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67A94E4-418A-4D79-9CCD-A6FD4D081D64}"/>
              </a:ext>
            </a:extLst>
          </p:cNvPr>
          <p:cNvSpPr txBox="1"/>
          <p:nvPr/>
        </p:nvSpPr>
        <p:spPr>
          <a:xfrm>
            <a:off x="304800" y="1596436"/>
            <a:ext cx="4578178" cy="1015663"/>
          </a:xfrm>
          <a:prstGeom prst="rect">
            <a:avLst/>
          </a:prstGeom>
          <a:noFill/>
        </p:spPr>
        <p:txBody>
          <a:bodyPr wrap="square">
            <a:spAutoFit/>
          </a:bodyPr>
          <a:lstStyle/>
          <a:p>
            <a:pPr marL="285750" indent="-285750">
              <a:buFont typeface="Arial" panose="020B0604020202020204" pitchFamily="34" charset="0"/>
              <a:buChar char="•"/>
            </a:pPr>
            <a:r>
              <a:rPr lang="en-US" sz="2000"/>
              <a:t>Cave-ins happen suddenly with </a:t>
            </a:r>
            <a:br>
              <a:rPr lang="en-US" sz="2000"/>
            </a:br>
            <a:r>
              <a:rPr lang="en-US" sz="2000"/>
              <a:t>little or no warning; they are the greatest risk in trenches</a:t>
            </a:r>
          </a:p>
        </p:txBody>
      </p:sp>
      <p:sp>
        <p:nvSpPr>
          <p:cNvPr id="10" name="TextBox 9">
            <a:extLst>
              <a:ext uri="{FF2B5EF4-FFF2-40B4-BE49-F238E27FC236}">
                <a16:creationId xmlns:a16="http://schemas.microsoft.com/office/drawing/2014/main" id="{EE001E46-2392-4A20-A548-3AEB3DFB1596}"/>
              </a:ext>
            </a:extLst>
          </p:cNvPr>
          <p:cNvSpPr txBox="1"/>
          <p:nvPr/>
        </p:nvSpPr>
        <p:spPr>
          <a:xfrm>
            <a:off x="304800" y="2769427"/>
            <a:ext cx="4578178" cy="707886"/>
          </a:xfrm>
          <a:prstGeom prst="rect">
            <a:avLst/>
          </a:prstGeom>
          <a:noFill/>
        </p:spPr>
        <p:txBody>
          <a:bodyPr wrap="square">
            <a:spAutoFit/>
          </a:bodyPr>
          <a:lstStyle/>
          <a:p>
            <a:pPr marL="285750" indent="-285750">
              <a:buFont typeface="Arial" panose="020B0604020202020204" pitchFamily="34" charset="0"/>
              <a:buChar char="•"/>
            </a:pPr>
            <a:r>
              <a:rPr lang="en-US" sz="2000"/>
              <a:t>Most deaths from cave-ins occur in trenches 5 to 15 ft. deep</a:t>
            </a:r>
          </a:p>
        </p:txBody>
      </p:sp>
      <p:sp>
        <p:nvSpPr>
          <p:cNvPr id="12" name="TextBox 11">
            <a:extLst>
              <a:ext uri="{FF2B5EF4-FFF2-40B4-BE49-F238E27FC236}">
                <a16:creationId xmlns:a16="http://schemas.microsoft.com/office/drawing/2014/main" id="{34BCF1A4-D3E5-4C48-90E0-D95D829E6B10}"/>
              </a:ext>
            </a:extLst>
          </p:cNvPr>
          <p:cNvSpPr txBox="1"/>
          <p:nvPr/>
        </p:nvSpPr>
        <p:spPr>
          <a:xfrm>
            <a:off x="304800" y="3876570"/>
            <a:ext cx="4578178" cy="1015663"/>
          </a:xfrm>
          <a:prstGeom prst="rect">
            <a:avLst/>
          </a:prstGeom>
          <a:noFill/>
        </p:spPr>
        <p:txBody>
          <a:bodyPr wrap="square">
            <a:spAutoFit/>
          </a:bodyPr>
          <a:lstStyle/>
          <a:p>
            <a:pPr marL="285750" indent="-285750">
              <a:buFont typeface="Arial" panose="020B0604020202020204" pitchFamily="34" charset="0"/>
              <a:buChar char="•"/>
            </a:pPr>
            <a:r>
              <a:rPr lang="en-US" sz="2000"/>
              <a:t>Soil moves too fast to escape. It takes just over a half a second for a six-foot trench to collapse</a:t>
            </a:r>
          </a:p>
        </p:txBody>
      </p:sp>
      <p:sp>
        <p:nvSpPr>
          <p:cNvPr id="14" name="TextBox 13">
            <a:extLst>
              <a:ext uri="{FF2B5EF4-FFF2-40B4-BE49-F238E27FC236}">
                <a16:creationId xmlns:a16="http://schemas.microsoft.com/office/drawing/2014/main" id="{5C55EB3A-DD99-48B8-8732-F682014AA140}"/>
              </a:ext>
            </a:extLst>
          </p:cNvPr>
          <p:cNvSpPr txBox="1"/>
          <p:nvPr/>
        </p:nvSpPr>
        <p:spPr>
          <a:xfrm>
            <a:off x="304800" y="5080337"/>
            <a:ext cx="4578178" cy="1015663"/>
          </a:xfrm>
          <a:prstGeom prst="rect">
            <a:avLst/>
          </a:prstGeom>
          <a:noFill/>
        </p:spPr>
        <p:txBody>
          <a:bodyPr wrap="square">
            <a:spAutoFit/>
          </a:bodyPr>
          <a:lstStyle/>
          <a:p>
            <a:pPr marL="285750" indent="-285750">
              <a:buFont typeface="Arial" panose="020B0604020202020204" pitchFamily="34" charset="0"/>
              <a:buChar char="•"/>
            </a:pPr>
            <a:r>
              <a:rPr lang="en-US" sz="2000"/>
              <a:t>Human reaction time is a half a second; that leaves less than a second to escape</a:t>
            </a:r>
          </a:p>
        </p:txBody>
      </p:sp>
      <p:sp>
        <p:nvSpPr>
          <p:cNvPr id="11" name="Title 1">
            <a:extLst>
              <a:ext uri="{FF2B5EF4-FFF2-40B4-BE49-F238E27FC236}">
                <a16:creationId xmlns:a16="http://schemas.microsoft.com/office/drawing/2014/main" id="{ACE76B1F-9201-4D28-91E5-F2D5B0101525}"/>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106369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8</a:t>
            </a:fld>
            <a:endParaRPr lang="en-US" altLang="en-US">
              <a:solidFill>
                <a:srgbClr val="000000"/>
              </a:solidFill>
            </a:endParaRPr>
          </a:p>
        </p:txBody>
      </p:sp>
      <p:sp>
        <p:nvSpPr>
          <p:cNvPr id="5" name="TextBox 4">
            <a:extLst>
              <a:ext uri="{FF2B5EF4-FFF2-40B4-BE49-F238E27FC236}">
                <a16:creationId xmlns:a16="http://schemas.microsoft.com/office/drawing/2014/main" id="{09EE7345-8094-4E65-8917-0CEDE313DFBF}"/>
              </a:ext>
            </a:extLst>
          </p:cNvPr>
          <p:cNvSpPr txBox="1"/>
          <p:nvPr/>
        </p:nvSpPr>
        <p:spPr>
          <a:xfrm>
            <a:off x="152400" y="762000"/>
            <a:ext cx="5486400" cy="523220"/>
          </a:xfrm>
          <a:prstGeom prst="rect">
            <a:avLst/>
          </a:prstGeom>
          <a:noFill/>
        </p:spPr>
        <p:txBody>
          <a:bodyPr wrap="square">
            <a:sp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tx1"/>
                </a:solidFill>
                <a:effectLst/>
                <a:uLnTx/>
                <a:uFillTx/>
                <a:latin typeface="Franklin Gothic Heavy" pitchFamily="34" charset="0"/>
                <a:ea typeface="+mj-ea"/>
                <a:cs typeface="+mj-cs"/>
              </a:rPr>
              <a:t>What Causes </a:t>
            </a:r>
            <a:r>
              <a:rPr lang="en-US" sz="2800">
                <a:latin typeface="Franklin Gothic Heavy" pitchFamily="34" charset="0"/>
                <a:ea typeface="+mj-ea"/>
                <a:cs typeface="+mj-cs"/>
              </a:rPr>
              <a:t>T</a:t>
            </a:r>
            <a:r>
              <a:rPr kumimoji="0" lang="en-US" sz="2800" b="0" i="0" u="none" strike="noStrike" kern="1200" cap="none" spc="0" normalizeH="0" baseline="0" noProof="0" err="1">
                <a:ln>
                  <a:noFill/>
                </a:ln>
                <a:solidFill>
                  <a:schemeClr val="tx1"/>
                </a:solidFill>
                <a:effectLst/>
                <a:uLnTx/>
                <a:uFillTx/>
                <a:latin typeface="Franklin Gothic Heavy" pitchFamily="34" charset="0"/>
                <a:ea typeface="+mj-ea"/>
                <a:cs typeface="+mj-cs"/>
              </a:rPr>
              <a:t>rench</a:t>
            </a:r>
            <a:r>
              <a:rPr kumimoji="0" lang="en-US" sz="2800" b="0" i="0" u="none" strike="noStrike" kern="1200" cap="none" spc="0" normalizeH="0" baseline="0" noProof="0">
                <a:ln>
                  <a:noFill/>
                </a:ln>
                <a:solidFill>
                  <a:schemeClr val="tx1"/>
                </a:solidFill>
                <a:effectLst/>
                <a:uLnTx/>
                <a:uFillTx/>
                <a:latin typeface="Franklin Gothic Heavy" pitchFamily="34" charset="0"/>
                <a:ea typeface="+mj-ea"/>
                <a:cs typeface="+mj-cs"/>
              </a:rPr>
              <a:t> Cave-ins?</a:t>
            </a:r>
          </a:p>
        </p:txBody>
      </p:sp>
      <p:pic>
        <p:nvPicPr>
          <p:cNvPr id="6" name="Picture 2" descr="C:\Users\Spencer\Documents\A CPWR\OSHA 500 Project Spencer 1\P Excavation\Pictures\DanEXCAV\982005-05-04_1397.JPG">
            <a:extLst>
              <a:ext uri="{FF2B5EF4-FFF2-40B4-BE49-F238E27FC236}">
                <a16:creationId xmlns:a16="http://schemas.microsoft.com/office/drawing/2014/main" id="{2508B8D0-0C39-4949-80A5-A4005A873872}"/>
              </a:ext>
            </a:extLst>
          </p:cNvPr>
          <p:cNvPicPr>
            <a:picLocks noChangeAspect="1" noChangeArrowheads="1"/>
          </p:cNvPicPr>
          <p:nvPr/>
        </p:nvPicPr>
        <p:blipFill>
          <a:blip r:embed="rId3" cstate="print"/>
          <a:srcRect l="16894" r="21865"/>
          <a:stretch>
            <a:fillRect/>
          </a:stretch>
        </p:blipFill>
        <p:spPr bwMode="auto">
          <a:xfrm>
            <a:off x="5105400" y="1285220"/>
            <a:ext cx="3758828" cy="4604023"/>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8C18B84F-5383-40D9-A35D-442F29FC1375}"/>
              </a:ext>
            </a:extLst>
          </p:cNvPr>
          <p:cNvSpPr txBox="1"/>
          <p:nvPr/>
        </p:nvSpPr>
        <p:spPr>
          <a:xfrm>
            <a:off x="315098" y="1676400"/>
            <a:ext cx="4627604" cy="424732"/>
          </a:xfrm>
          <a:prstGeom prst="rect">
            <a:avLst/>
          </a:prstGeom>
          <a:noFill/>
        </p:spPr>
        <p:txBody>
          <a:bodyPr wrap="square">
            <a:spAutoFit/>
          </a:bodyPr>
          <a:lstStyle/>
          <a:p>
            <a:pPr marL="342900" indent="-342900" eaLnBrk="1" hangingPunct="1">
              <a:lnSpc>
                <a:spcPct val="90000"/>
              </a:lnSpc>
              <a:spcAft>
                <a:spcPts val="1200"/>
              </a:spcAft>
              <a:buFont typeface="Arial" panose="020B0604020202020204" pitchFamily="34" charset="0"/>
              <a:buChar char="•"/>
            </a:pPr>
            <a:r>
              <a:rPr lang="en-US" sz="2400"/>
              <a:t>Unstable soil</a:t>
            </a:r>
          </a:p>
        </p:txBody>
      </p:sp>
      <p:sp>
        <p:nvSpPr>
          <p:cNvPr id="10" name="TextBox 9">
            <a:extLst>
              <a:ext uri="{FF2B5EF4-FFF2-40B4-BE49-F238E27FC236}">
                <a16:creationId xmlns:a16="http://schemas.microsoft.com/office/drawing/2014/main" id="{1E4693C5-1819-4850-9E92-61AE65460FD9}"/>
              </a:ext>
            </a:extLst>
          </p:cNvPr>
          <p:cNvSpPr txBox="1"/>
          <p:nvPr/>
        </p:nvSpPr>
        <p:spPr>
          <a:xfrm>
            <a:off x="312723" y="2445888"/>
            <a:ext cx="4627604" cy="1421928"/>
          </a:xfrm>
          <a:prstGeom prst="rect">
            <a:avLst/>
          </a:prstGeom>
          <a:noFill/>
        </p:spPr>
        <p:txBody>
          <a:bodyPr wrap="square">
            <a:spAutoFit/>
          </a:bodyPr>
          <a:lstStyle/>
          <a:p>
            <a:pPr marL="342900" indent="-342900" eaLnBrk="1" hangingPunct="1">
              <a:lnSpc>
                <a:spcPct val="90000"/>
              </a:lnSpc>
              <a:spcAft>
                <a:spcPts val="1200"/>
              </a:spcAft>
              <a:buFont typeface="Arial" panose="020B0604020202020204" pitchFamily="34" charset="0"/>
              <a:buChar char="•"/>
            </a:pPr>
            <a:r>
              <a:rPr lang="en-US" sz="2400"/>
              <a:t>Excessive weight, such as machinery or a spoil pile that is close to the edge of the trench</a:t>
            </a:r>
          </a:p>
        </p:txBody>
      </p:sp>
      <p:sp>
        <p:nvSpPr>
          <p:cNvPr id="12" name="TextBox 11">
            <a:extLst>
              <a:ext uri="{FF2B5EF4-FFF2-40B4-BE49-F238E27FC236}">
                <a16:creationId xmlns:a16="http://schemas.microsoft.com/office/drawing/2014/main" id="{B0C5113E-709C-408B-A75D-A86DA1E2288A}"/>
              </a:ext>
            </a:extLst>
          </p:cNvPr>
          <p:cNvSpPr txBox="1"/>
          <p:nvPr/>
        </p:nvSpPr>
        <p:spPr>
          <a:xfrm>
            <a:off x="312723" y="4287598"/>
            <a:ext cx="4627604" cy="424732"/>
          </a:xfrm>
          <a:prstGeom prst="rect">
            <a:avLst/>
          </a:prstGeom>
          <a:noFill/>
        </p:spPr>
        <p:txBody>
          <a:bodyPr wrap="square">
            <a:spAutoFit/>
          </a:bodyPr>
          <a:lstStyle/>
          <a:p>
            <a:pPr marL="342900" indent="-342900">
              <a:lnSpc>
                <a:spcPct val="90000"/>
              </a:lnSpc>
              <a:spcAft>
                <a:spcPts val="1200"/>
              </a:spcAft>
              <a:buFont typeface="Arial" panose="020B0604020202020204" pitchFamily="34" charset="0"/>
              <a:buChar char="•"/>
            </a:pPr>
            <a:r>
              <a:rPr lang="en-US" sz="2400"/>
              <a:t>Water in trenches</a:t>
            </a:r>
          </a:p>
        </p:txBody>
      </p:sp>
      <p:sp>
        <p:nvSpPr>
          <p:cNvPr id="14" name="TextBox 13">
            <a:extLst>
              <a:ext uri="{FF2B5EF4-FFF2-40B4-BE49-F238E27FC236}">
                <a16:creationId xmlns:a16="http://schemas.microsoft.com/office/drawing/2014/main" id="{C5E04058-6211-493F-B940-15C77DF3E6DA}"/>
              </a:ext>
            </a:extLst>
          </p:cNvPr>
          <p:cNvSpPr txBox="1"/>
          <p:nvPr/>
        </p:nvSpPr>
        <p:spPr>
          <a:xfrm>
            <a:off x="315098" y="5132113"/>
            <a:ext cx="4627604" cy="757130"/>
          </a:xfrm>
          <a:prstGeom prst="rect">
            <a:avLst/>
          </a:prstGeom>
          <a:noFill/>
        </p:spPr>
        <p:txBody>
          <a:bodyPr wrap="square">
            <a:spAutoFit/>
          </a:bodyPr>
          <a:lstStyle/>
          <a:p>
            <a:pPr marL="342900" indent="-342900">
              <a:lnSpc>
                <a:spcPct val="90000"/>
              </a:lnSpc>
              <a:spcAft>
                <a:spcPts val="1200"/>
              </a:spcAft>
              <a:buFont typeface="Arial" panose="020B0604020202020204" pitchFamily="34" charset="0"/>
              <a:buChar char="•"/>
            </a:pPr>
            <a:r>
              <a:rPr lang="en-US" sz="2400"/>
              <a:t>Vibration from vehicle traffic or equipment near the trench</a:t>
            </a:r>
          </a:p>
        </p:txBody>
      </p:sp>
      <p:sp>
        <p:nvSpPr>
          <p:cNvPr id="11" name="Title 1">
            <a:extLst>
              <a:ext uri="{FF2B5EF4-FFF2-40B4-BE49-F238E27FC236}">
                <a16:creationId xmlns:a16="http://schemas.microsoft.com/office/drawing/2014/main" id="{CD4D4EFF-810B-4817-83E5-11594A0AD48E}"/>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17962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9E5F-3BEB-48C2-B533-9991E2EA20E6}"/>
              </a:ext>
            </a:extLst>
          </p:cNvPr>
          <p:cNvSpPr>
            <a:spLocks noGrp="1"/>
          </p:cNvSpPr>
          <p:nvPr>
            <p:ph type="title"/>
          </p:nvPr>
        </p:nvSpPr>
        <p:spPr>
          <a:xfrm>
            <a:off x="8238" y="-21354"/>
            <a:ext cx="9144000" cy="628650"/>
          </a:xfrm>
          <a:solidFill>
            <a:schemeClr val="accent5">
              <a:lumMod val="50000"/>
            </a:schemeClr>
          </a:solidFill>
        </p:spPr>
        <p:txBody>
          <a:bodyPr/>
          <a:lstStyle/>
          <a:p>
            <a:pPr algn="ctr" defTabSz="342900">
              <a:defRPr/>
            </a:pPr>
            <a:r>
              <a:rPr lang="en-US" sz="2800" b="1">
                <a:solidFill>
                  <a:prstClr val="black"/>
                </a:solidFill>
                <a:latin typeface="Calibri" panose="020F0502020204030204"/>
              </a:rPr>
              <a:t>Caught In/Between Hazards</a:t>
            </a:r>
          </a:p>
        </p:txBody>
      </p:sp>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defTabSz="685800">
              <a:defRPr/>
            </a:pPr>
            <a:fld id="{D29B4C89-7135-4EDE-A535-75B05D1F0D39}" type="slidenum">
              <a:rPr lang="en-US" altLang="en-US">
                <a:solidFill>
                  <a:srgbClr val="000000"/>
                </a:solidFill>
              </a:rPr>
              <a:pPr defTabSz="685800">
                <a:defRPr/>
              </a:pPr>
              <a:t>9</a:t>
            </a:fld>
            <a:endParaRPr lang="en-US" altLang="en-US">
              <a:solidFill>
                <a:srgbClr val="000000"/>
              </a:solidFill>
            </a:endParaRPr>
          </a:p>
        </p:txBody>
      </p:sp>
      <p:sp>
        <p:nvSpPr>
          <p:cNvPr id="4" name="AutoShape 2">
            <a:extLst>
              <a:ext uri="{FF2B5EF4-FFF2-40B4-BE49-F238E27FC236}">
                <a16:creationId xmlns:a16="http://schemas.microsoft.com/office/drawing/2014/main" id="{742E5874-B7B7-4752-8DAA-EB8F900759BB}"/>
              </a:ext>
            </a:extLst>
          </p:cNvPr>
          <p:cNvSpPr txBox="1">
            <a:spLocks noChangeArrowheads="1"/>
          </p:cNvSpPr>
          <p:nvPr/>
        </p:nvSpPr>
        <p:spPr>
          <a:xfrm>
            <a:off x="609600" y="607296"/>
            <a:ext cx="7924800" cy="1143000"/>
          </a:xfrm>
          <a:prstGeom prst="rect">
            <a:avLst/>
          </a:prstGeom>
        </p:spPr>
        <p:txBody>
          <a:bodyP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600">
                <a:latin typeface="Franklin Gothic Heavy" pitchFamily="34" charset="0"/>
                <a:ea typeface="+mj-ea"/>
                <a:cs typeface="+mj-cs"/>
              </a:rPr>
              <a:t>What Must Employers Do to Make a Trench Safe?</a:t>
            </a:r>
          </a:p>
        </p:txBody>
      </p:sp>
      <p:pic>
        <p:nvPicPr>
          <p:cNvPr id="5" name="Content Placeholder 7" descr="Picture3.jpg">
            <a:extLst>
              <a:ext uri="{FF2B5EF4-FFF2-40B4-BE49-F238E27FC236}">
                <a16:creationId xmlns:a16="http://schemas.microsoft.com/office/drawing/2014/main" id="{0A58B8F8-1CD4-4341-8387-FAB6523645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61129" y="1524000"/>
            <a:ext cx="2682189" cy="22098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Content Placeholder 7">
            <a:extLst>
              <a:ext uri="{FF2B5EF4-FFF2-40B4-BE49-F238E27FC236}">
                <a16:creationId xmlns:a16="http://schemas.microsoft.com/office/drawing/2014/main" id="{5146196E-819A-4DC0-8E31-EA43D3E963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4023286"/>
            <a:ext cx="2849495" cy="2460064"/>
          </a:xfrm>
          <a:prstGeom prst="rect">
            <a:avLst/>
          </a:prstGeom>
          <a:ln w="12700">
            <a:solidFill>
              <a:schemeClr val="tx1"/>
            </a:solidFill>
          </a:ln>
        </p:spPr>
      </p:pic>
      <p:sp>
        <p:nvSpPr>
          <p:cNvPr id="8" name="TextBox 7">
            <a:extLst>
              <a:ext uri="{FF2B5EF4-FFF2-40B4-BE49-F238E27FC236}">
                <a16:creationId xmlns:a16="http://schemas.microsoft.com/office/drawing/2014/main" id="{5BE6983B-D5BA-4F92-B6CB-78B2ACA8AFBB}"/>
              </a:ext>
            </a:extLst>
          </p:cNvPr>
          <p:cNvSpPr txBox="1"/>
          <p:nvPr/>
        </p:nvSpPr>
        <p:spPr>
          <a:xfrm>
            <a:off x="605481" y="1952649"/>
            <a:ext cx="4578178" cy="400110"/>
          </a:xfrm>
          <a:prstGeom prst="rect">
            <a:avLst/>
          </a:prstGeom>
          <a:noFill/>
        </p:spPr>
        <p:txBody>
          <a:bodyPr wrap="square">
            <a:spAutoFit/>
          </a:bodyPr>
          <a:lstStyle/>
          <a:p>
            <a:pPr marL="228600" marR="0" lvl="0" indent="-228600" algn="l" defTabSz="914400" rtl="0" eaLnBrk="1" fontAlgn="auto" latinLnBrk="0" hangingPunct="1">
              <a:spcBef>
                <a:spcPct val="20000"/>
              </a:spcBef>
              <a:spcAft>
                <a:spcPts val="1200"/>
              </a:spcAft>
              <a:buClrTx/>
              <a:buSzTx/>
              <a:buFont typeface="Arial" pitchFamily="34" charset="0"/>
              <a:buChar char="•"/>
              <a:tabLst/>
              <a:defRPr/>
            </a:pPr>
            <a:r>
              <a:rPr kumimoji="0" lang="en-US" sz="2000" b="0" i="0" u="none" strike="noStrike" kern="1200" cap="none" spc="0" normalizeH="0" baseline="0" noProof="0">
                <a:ln>
                  <a:noFill/>
                </a:ln>
                <a:solidFill>
                  <a:schemeClr val="tx1"/>
                </a:solidFill>
                <a:effectLst/>
                <a:uLnTx/>
                <a:uFillTx/>
                <a:latin typeface="Franklin Gothic Medium" pitchFamily="34" charset="0"/>
              </a:rPr>
              <a:t>Train workers about trench hazards</a:t>
            </a:r>
          </a:p>
        </p:txBody>
      </p:sp>
      <p:sp>
        <p:nvSpPr>
          <p:cNvPr id="10" name="TextBox 9">
            <a:extLst>
              <a:ext uri="{FF2B5EF4-FFF2-40B4-BE49-F238E27FC236}">
                <a16:creationId xmlns:a16="http://schemas.microsoft.com/office/drawing/2014/main" id="{07E2DE58-87C5-484E-863C-8A82F916CF5E}"/>
              </a:ext>
            </a:extLst>
          </p:cNvPr>
          <p:cNvSpPr txBox="1"/>
          <p:nvPr/>
        </p:nvSpPr>
        <p:spPr>
          <a:xfrm>
            <a:off x="605481" y="2678789"/>
            <a:ext cx="4578178" cy="707886"/>
          </a:xfrm>
          <a:prstGeom prst="rect">
            <a:avLst/>
          </a:prstGeom>
          <a:noFill/>
        </p:spPr>
        <p:txBody>
          <a:bodyPr wrap="square">
            <a:spAutoFit/>
          </a:bodyPr>
          <a:lstStyle/>
          <a:p>
            <a:pPr marL="228600" indent="-228600">
              <a:spcAft>
                <a:spcPts val="1200"/>
              </a:spcAft>
              <a:buFont typeface="Arial" pitchFamily="34" charset="0"/>
              <a:buChar char="•"/>
            </a:pPr>
            <a:r>
              <a:rPr kumimoji="0" lang="en-US" sz="2000" b="0" i="0" u="none" strike="noStrike" kern="1200" cap="none" spc="0" normalizeH="0" baseline="0" noProof="0">
                <a:ln>
                  <a:noFill/>
                </a:ln>
                <a:solidFill>
                  <a:schemeClr val="tx1"/>
                </a:solidFill>
                <a:effectLst/>
                <a:uLnTx/>
                <a:uFillTx/>
                <a:latin typeface="Franklin Gothic Medium" pitchFamily="34" charset="0"/>
              </a:rPr>
              <a:t>Designate a “competent” person before a trench </a:t>
            </a:r>
            <a:r>
              <a:rPr lang="en-US" sz="2000" noProof="0">
                <a:latin typeface="Franklin Gothic Medium" pitchFamily="34" charset="0"/>
              </a:rPr>
              <a:t>digging starts</a:t>
            </a:r>
          </a:p>
        </p:txBody>
      </p:sp>
      <p:sp>
        <p:nvSpPr>
          <p:cNvPr id="12" name="TextBox 11">
            <a:extLst>
              <a:ext uri="{FF2B5EF4-FFF2-40B4-BE49-F238E27FC236}">
                <a16:creationId xmlns:a16="http://schemas.microsoft.com/office/drawing/2014/main" id="{FFDC7C78-EA57-471F-8829-0793682E6AAD}"/>
              </a:ext>
            </a:extLst>
          </p:cNvPr>
          <p:cNvSpPr txBox="1"/>
          <p:nvPr/>
        </p:nvSpPr>
        <p:spPr>
          <a:xfrm>
            <a:off x="605481" y="3829050"/>
            <a:ext cx="4578178" cy="707886"/>
          </a:xfrm>
          <a:prstGeom prst="rect">
            <a:avLst/>
          </a:prstGeom>
          <a:noFill/>
        </p:spPr>
        <p:txBody>
          <a:bodyPr wrap="square">
            <a:spAutoFit/>
          </a:bodyPr>
          <a:lstStyle/>
          <a:p>
            <a:pPr marL="228600" indent="-228600">
              <a:spcAft>
                <a:spcPts val="1200"/>
              </a:spcAft>
              <a:buFont typeface="Arial" pitchFamily="34" charset="0"/>
              <a:buChar char="•"/>
            </a:pPr>
            <a:r>
              <a:rPr lang="en-US" sz="2000">
                <a:latin typeface="Franklin Gothic Medium" pitchFamily="34" charset="0"/>
              </a:rPr>
              <a:t>Call before digging; all utilities must be marked</a:t>
            </a:r>
          </a:p>
        </p:txBody>
      </p:sp>
      <p:sp>
        <p:nvSpPr>
          <p:cNvPr id="14" name="TextBox 13">
            <a:extLst>
              <a:ext uri="{FF2B5EF4-FFF2-40B4-BE49-F238E27FC236}">
                <a16:creationId xmlns:a16="http://schemas.microsoft.com/office/drawing/2014/main" id="{90EB670E-1B61-40CF-98F0-157ECA291869}"/>
              </a:ext>
            </a:extLst>
          </p:cNvPr>
          <p:cNvSpPr txBox="1"/>
          <p:nvPr/>
        </p:nvSpPr>
        <p:spPr>
          <a:xfrm>
            <a:off x="605481" y="5029200"/>
            <a:ext cx="4578178" cy="1015663"/>
          </a:xfrm>
          <a:prstGeom prst="rect">
            <a:avLst/>
          </a:prstGeom>
          <a:noFill/>
        </p:spPr>
        <p:txBody>
          <a:bodyPr wrap="square">
            <a:spAutoFit/>
          </a:bodyPr>
          <a:lstStyle/>
          <a:p>
            <a:pPr marL="228600" indent="-228600">
              <a:spcAft>
                <a:spcPts val="1200"/>
              </a:spcAft>
              <a:buFont typeface="Arial" pitchFamily="34" charset="0"/>
              <a:buChar char="•"/>
            </a:pPr>
            <a:r>
              <a:rPr lang="en-US" sz="2000">
                <a:latin typeface="Franklin Gothic Medium" pitchFamily="34" charset="0"/>
              </a:rPr>
              <a:t>The competent person identifies the soil type; the type of trench protection depends on the type of soil</a:t>
            </a:r>
          </a:p>
        </p:txBody>
      </p:sp>
      <p:sp>
        <p:nvSpPr>
          <p:cNvPr id="11" name="Title 1">
            <a:extLst>
              <a:ext uri="{FF2B5EF4-FFF2-40B4-BE49-F238E27FC236}">
                <a16:creationId xmlns:a16="http://schemas.microsoft.com/office/drawing/2014/main" id="{D80ACA15-720C-4E7E-8BF0-BAB2691B915B}"/>
              </a:ext>
            </a:extLst>
          </p:cNvPr>
          <p:cNvSpPr txBox="1">
            <a:spLocks/>
          </p:cNvSpPr>
          <p:nvPr/>
        </p:nvSpPr>
        <p:spPr bwMode="auto">
          <a:xfrm>
            <a:off x="-1367" y="-2144"/>
            <a:ext cx="9144000" cy="599835"/>
          </a:xfrm>
          <a:prstGeom prst="rect">
            <a:avLst/>
          </a:prstGeom>
          <a:solidFill>
            <a:schemeClr val="accent5">
              <a:lumMod val="50000"/>
            </a:schemeClr>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5pPr>
            <a:lvl6pPr marL="3429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6pPr>
            <a:lvl7pPr marL="6858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7pPr>
            <a:lvl8pPr marL="10287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8pPr>
            <a:lvl9pPr marL="1371600" algn="ctr" rtl="0" fontAlgn="base">
              <a:spcBef>
                <a:spcPct val="0"/>
              </a:spcBef>
              <a:spcAft>
                <a:spcPct val="0"/>
              </a:spcAft>
              <a:defRPr sz="3300" b="1">
                <a:solidFill>
                  <a:schemeClr val="tx2"/>
                </a:solidFill>
                <a:effectLst>
                  <a:outerShdw blurRad="38100" dist="38100" dir="2700000" algn="tl">
                    <a:srgbClr val="C0C0C0"/>
                  </a:outerShdw>
                </a:effectLst>
                <a:latin typeface="Arial" panose="020B0604020202020204" pitchFamily="34" charset="0"/>
              </a:defRPr>
            </a:lvl9pPr>
          </a:lstStyle>
          <a:p>
            <a:pPr defTabSz="342900">
              <a:defRPr/>
            </a:pPr>
            <a:r>
              <a:rPr lang="en-US" sz="2400">
                <a:latin typeface="Calibri" panose="020F0502020204030204"/>
              </a:rPr>
              <a:t>Caught In/Between Hazards</a:t>
            </a:r>
            <a:br>
              <a:rPr lang="en-US" sz="2800">
                <a:latin typeface="Calibri" panose="020F0502020204030204"/>
              </a:rPr>
            </a:br>
            <a:r>
              <a:rPr lang="en-US" sz="1600">
                <a:latin typeface="Calibri" panose="020F0502020204030204"/>
                <a:cs typeface="Calibri"/>
              </a:rPr>
              <a:t>Focus Four</a:t>
            </a:r>
          </a:p>
        </p:txBody>
      </p:sp>
    </p:spTree>
    <p:extLst>
      <p:ext uri="{BB962C8B-B14F-4D97-AF65-F5344CB8AC3E}">
        <p14:creationId xmlns:p14="http://schemas.microsoft.com/office/powerpoint/2010/main" val="401972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8&quot; unique_id=&quot;11104&quot;&gt;&lt;/object&gt;&lt;object type=&quot;2&quot; unique_id=&quot;11105&quot;&gt;&lt;object type=&quot;3&quot; unique_id=&quot;11106&quot;&gt;&lt;property id=&quot;20148&quot; value=&quot;5&quot;/&gt;&lt;property id=&quot;20300&quot; value=&quot;Slide 1 - &amp;quot;Recognize Any Hazard(s)?&amp;quot;&quot;/&gt;&lt;property id=&quot;20307&quot; value=&quot;257&quot;/&gt;&lt;/object&gt;&lt;object type=&quot;3&quot; unique_id=&quot;11107&quot;&gt;&lt;property id=&quot;20148&quot; value=&quot;5&quot;/&gt;&lt;property id=&quot;20300&quot; value=&quot;Slide 2 - &amp;quot;YES&amp;quot;&quot;/&gt;&lt;property id=&quot;20307&quot; value=&quot;299&quot;/&gt;&lt;/object&gt;&lt;object type=&quot;3&quot; unique_id=&quot;11108&quot;&gt;&lt;property id=&quot;20148&quot; value=&quot;5&quot;/&gt;&lt;property id=&quot;20300&quot; value=&quot;Slide 3 - &amp;quot;Recognize Any Hazard(s)?&amp;quot;&quot;/&gt;&lt;property id=&quot;20307&quot; value=&quot;258&quot;/&gt;&lt;/object&gt;&lt;object type=&quot;3&quot; unique_id=&quot;11109&quot;&gt;&lt;property id=&quot;20148&quot; value=&quot;5&quot;/&gt;&lt;property id=&quot;20300&quot; value=&quot;Slide 4 - &amp;quot;YES&amp;quot;&quot;/&gt;&lt;property id=&quot;20307&quot; value=&quot;300&quot;/&gt;&lt;/object&gt;&lt;object type=&quot;3&quot; unique_id=&quot;11114&quot;&gt;&lt;property id=&quot;20148&quot; value=&quot;5&quot;/&gt;&lt;property id=&quot;20300&quot; value=&quot;Slide 7 - &amp;quot;Recognize Any Hazard(s)?&amp;quot;&quot;/&gt;&lt;property id=&quot;20307&quot; value=&quot;262&quot;/&gt;&lt;/object&gt;&lt;object type=&quot;3&quot; unique_id=&quot;11115&quot;&gt;&lt;property id=&quot;20148&quot; value=&quot;5&quot;/&gt;&lt;property id=&quot;20300&quot; value=&quot;Slide 8 - &amp;quot;YES&amp;quot;&quot;/&gt;&lt;property id=&quot;20307&quot; value=&quot;303&quot;/&gt;&lt;/object&gt;&lt;object type=&quot;3&quot; unique_id=&quot;11122&quot;&gt;&lt;property id=&quot;20148&quot; value=&quot;5&quot;/&gt;&lt;property id=&quot;20300&quot; value=&quot;Slide 9 - &amp;quot;Recognize Any Hazard(s)?&amp;quot;&quot;/&gt;&lt;property id=&quot;20307&quot; value=&quot;277&quot;/&gt;&lt;/object&gt;&lt;object type=&quot;3&quot; unique_id=&quot;11123&quot;&gt;&lt;property id=&quot;20148&quot; value=&quot;5&quot;/&gt;&lt;property id=&quot;20300&quot; value=&quot;Slide 10 - &amp;quot;YES&amp;quot;&quot;/&gt;&lt;property id=&quot;20307&quot; value=&quot;308&quot;/&gt;&lt;/object&gt;&lt;object type=&quot;3&quot; unique_id=&quot;11124&quot;&gt;&lt;property id=&quot;20148&quot; value=&quot;5&quot;/&gt;&lt;property id=&quot;20300&quot; value=&quot;Slide 11 - &amp;quot;Recognize Any Hazard(s)?&amp;quot;&quot;/&gt;&lt;property id=&quot;20307&quot; value=&quot;287&quot;/&gt;&lt;/object&gt;&lt;object type=&quot;3&quot; unique_id=&quot;11125&quot;&gt;&lt;property id=&quot;20148&quot; value=&quot;5&quot;/&gt;&lt;property id=&quot;20300&quot; value=&quot;Slide 12 - &amp;quot;YES&amp;quot;&quot;/&gt;&lt;property id=&quot;20307&quot; value=&quot;309&quot;/&gt;&lt;/object&gt;&lt;object type=&quot;3&quot; unique_id=&quot;11126&quot;&gt;&lt;property id=&quot;20148&quot; value=&quot;5&quot;/&gt;&lt;property id=&quot;20300&quot; value=&quot;Slide 13 - &amp;quot;Recognize Any Hazard(s)?&amp;quot;&quot;/&gt;&lt;property id=&quot;20307&quot; value=&quot;288&quot;/&gt;&lt;/object&gt;&lt;object type=&quot;3&quot; unique_id=&quot;11127&quot;&gt;&lt;property id=&quot;20148&quot; value=&quot;5&quot;/&gt;&lt;property id=&quot;20300&quot; value=&quot;Slide 14 - &amp;quot;YES&amp;quot;&quot;/&gt;&lt;property id=&quot;20307&quot; value=&quot;310&quot;/&gt;&lt;/object&gt;&lt;object type=&quot;3&quot; unique_id=&quot;11134&quot;&gt;&lt;property id=&quot;20148&quot; value=&quot;5&quot;/&gt;&lt;property id=&quot;20300&quot; value=&quot;Slide 15 - &amp;quot;Recognize Any Hazard(s)?&amp;quot;&quot;/&gt;&lt;property id=&quot;20307&quot; value=&quot;292&quot;/&gt;&lt;/object&gt;&lt;object type=&quot;3&quot; unique_id=&quot;11135&quot;&gt;&lt;property id=&quot;20148&quot; value=&quot;5&quot;/&gt;&lt;property id=&quot;20300&quot; value=&quot;Slide 16 - &amp;quot;YES&amp;quot;&quot;/&gt;&lt;property id=&quot;20307&quot; value=&quot;315&quot;/&gt;&lt;/object&gt;&lt;object type=&quot;3&quot; unique_id=&quot;11140&quot;&gt;&lt;property id=&quot;20148&quot; value=&quot;5&quot;/&gt;&lt;property id=&quot;20300&quot; value=&quot;Slide 17 - &amp;quot;Recognize Any Hazard(s)?&amp;quot;&quot;/&gt;&lt;property id=&quot;20307&quot; value=&quot;298&quot;/&gt;&lt;/object&gt;&lt;object type=&quot;3&quot; unique_id=&quot;11141&quot;&gt;&lt;property id=&quot;20148&quot; value=&quot;5&quot;/&gt;&lt;property id=&quot;20300&quot; value=&quot;Slide 18 - &amp;quot;YES&amp;quot;&quot;/&gt;&lt;property id=&quot;20307&quot; value=&quot;318&quot;/&gt;&lt;/object&gt;&lt;object type=&quot;3&quot; unique_id=&quot;11144&quot;&gt;&lt;property id=&quot;20148&quot; value=&quot;5&quot;/&gt;&lt;property id=&quot;20300&quot; value=&quot;Slide 19 - &amp;quot;Recognize Any Hazard(s)?&amp;quot;&quot;/&gt;&lt;property id=&quot;20307&quot; value=&quot;321&quot;/&gt;&lt;/object&gt;&lt;object type=&quot;3&quot; unique_id=&quot;11145&quot;&gt;&lt;property id=&quot;20148&quot; value=&quot;5&quot;/&gt;&lt;property id=&quot;20300&quot; value=&quot;Slide 20 - &amp;quot;YES&amp;quot;&quot;/&gt;&lt;property id=&quot;20307&quot; value=&quot;322&quot;/&gt;&lt;/object&gt;&lt;object type=&quot;3&quot; unique_id=&quot;11190&quot;&gt;&lt;property id=&quot;20148&quot; value=&quot;5&quot;/&gt;&lt;property id=&quot;20300&quot; value=&quot;Slide 5 - &amp;quot;Recognize Any Hazard(s)?&amp;quot;&quot;/&gt;&lt;property id=&quot;20307&quot; value=&quot;323&quot;/&gt;&lt;/object&gt;&lt;object type=&quot;3&quot; unique_id=&quot;11191&quot;&gt;&lt;property id=&quot;20148&quot; value=&quot;5&quot;/&gt;&lt;property id=&quot;20300&quot; value=&quot;Slide 6 - &amp;quot;YES&amp;quot;&quot;/&gt;&lt;property id=&quot;20307&quot; value=&quot;324&quot;/&gt;&lt;/object&gt;&lt;/object&gt;&lt;/object&gt;&lt;/database&gt;"/>
  <p:tag name="ARTICULATE_PROJECT_OPEN" val="0"/>
  <p:tag name="SECTOMILLISECCONVERTED" val="1"/>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upui xmlns="90433dba-107d-4b9e-940f-3766d86c3499" xsi:nil="true"/>
    <_Flow_SignoffStatus xmlns="90433dba-107d-4b9e-940f-3766d86c3499" xsi:nil="true"/>
    <lcf76f155ced4ddcb4097134ff3c332f xmlns="90433dba-107d-4b9e-940f-3766d86c3499">
      <Terms xmlns="http://schemas.microsoft.com/office/infopath/2007/PartnerControls"/>
    </lcf76f155ced4ddcb4097134ff3c332f>
    <TaxCatchAll xmlns="a75f71b9-dc79-41da-af3d-5486b07b51b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A380C5B018611448A272E60A708E73D" ma:contentTypeVersion="27" ma:contentTypeDescription="Create a new document." ma:contentTypeScope="" ma:versionID="e6b2cc68000a1d11cdb0b77178762953">
  <xsd:schema xmlns:xsd="http://www.w3.org/2001/XMLSchema" xmlns:xs="http://www.w3.org/2001/XMLSchema" xmlns:p="http://schemas.microsoft.com/office/2006/metadata/properties" xmlns:ns2="90433dba-107d-4b9e-940f-3766d86c3499" xmlns:ns3="a75f71b9-dc79-41da-af3d-5486b07b51b9" targetNamespace="http://schemas.microsoft.com/office/2006/metadata/properties" ma:root="true" ma:fieldsID="319cfbd96392da77723cdcb4fbc301ca" ns2:_="" ns3:_="">
    <xsd:import namespace="90433dba-107d-4b9e-940f-3766d86c3499"/>
    <xsd:import namespace="a75f71b9-dc79-41da-af3d-5486b07b51b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_Flow_SignoffStatu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upui"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433dba-107d-4b9e-940f-3766d86c3499"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_Flow_SignoffStatus" ma:index="12" nillable="true" ma:displayName="Sign-off status" ma:internalName="Sign_x002d_off_x0020_status">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upui" ma:index="21" nillable="true" ma:displayName="Text" ma:internalName="upui">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e20c13d5-5b8a-4cc8-bd3b-7367e50cb76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75f71b9-dc79-41da-af3d-5486b07b51b9" elementFormDefault="qualified">
    <xsd:import namespace="http://schemas.microsoft.com/office/2006/documentManagement/types"/>
    <xsd:import namespace="http://schemas.microsoft.com/office/infopath/2007/PartnerControls"/>
    <xsd:element name="SharedWithUsers" ma:index="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7"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1294b788-0b4e-4d40-a76c-d0ae428a09d6}" ma:internalName="TaxCatchAll" ma:showField="CatchAllData" ma:web="a75f71b9-dc79-41da-af3d-5486b07b51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B26B57-A459-4BA9-B834-1B94EAB89D21}">
  <ds:schemaRefs>
    <ds:schemaRef ds:uri="http://schemas.microsoft.com/sharepoint/v3/contenttype/forms"/>
  </ds:schemaRefs>
</ds:datastoreItem>
</file>

<file path=customXml/itemProps2.xml><?xml version="1.0" encoding="utf-8"?>
<ds:datastoreItem xmlns:ds="http://schemas.openxmlformats.org/officeDocument/2006/customXml" ds:itemID="{5045C868-14BF-4F36-AB50-0DB8986A6102}">
  <ds:schemaRefs>
    <ds:schemaRef ds:uri="90433dba-107d-4b9e-940f-3766d86c3499"/>
    <ds:schemaRef ds:uri="a75f71b9-dc79-41da-af3d-5486b07b51b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64521ED-757E-4B83-9A99-95729244DD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433dba-107d-4b9e-940f-3766d86c3499"/>
    <ds:schemaRef ds:uri="a75f71b9-dc79-41da-af3d-5486b07b51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763</TotalTime>
  <Words>4956</Words>
  <Application>Microsoft Office PowerPoint</Application>
  <PresentationFormat>On-screen Show (4:3)</PresentationFormat>
  <Paragraphs>550</Paragraphs>
  <Slides>51</Slides>
  <Notes>50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9" baseType="lpstr">
      <vt:lpstr>Arial</vt:lpstr>
      <vt:lpstr>Calibri</vt:lpstr>
      <vt:lpstr>Franklin Gothic Heavy</vt:lpstr>
      <vt:lpstr>Franklin Gothic Medium</vt:lpstr>
      <vt:lpstr>Times New Roman</vt:lpstr>
      <vt:lpstr>Wingdings</vt:lpstr>
      <vt:lpstr>1_Default Design</vt:lpstr>
      <vt:lpstr>Worksheet</vt:lpstr>
      <vt:lpstr>PowerPoint Presentation</vt:lpstr>
      <vt:lpstr>Caught In/Between Hazards Focus Four</vt:lpstr>
      <vt:lpstr>Caught In/Between Hazards</vt:lpstr>
      <vt:lpstr>Caught In/Between Hazards</vt:lpstr>
      <vt:lpstr>PowerPoint Presentation</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lpstr>Caught In/Between Hazards</vt:lpstr>
    </vt:vector>
  </TitlesOfParts>
  <Company>OSHA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Could this be a caught-in or crushed-by?</dc:title>
  <dc:creator>kheckmann</dc:creator>
  <cp:lastModifiedBy>Curtis R. Devillers</cp:lastModifiedBy>
  <cp:revision>3</cp:revision>
  <cp:lastPrinted>2010-09-23T18:43:15Z</cp:lastPrinted>
  <dcterms:created xsi:type="dcterms:W3CDTF">2010-06-29T19:00:58Z</dcterms:created>
  <dcterms:modified xsi:type="dcterms:W3CDTF">2022-06-07T19:33:36Z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pui">
    <vt:lpwstr/>
  </property>
  <property fmtid="{D5CDD505-2E9C-101B-9397-08002B2CF9AE}" pid="3" name="Sign-off status">
    <vt:lpwstr/>
  </property>
  <property fmtid="{D5CDD505-2E9C-101B-9397-08002B2CF9AE}" pid="4" name="ContentTypeId">
    <vt:lpwstr>0x0101008A380C5B018611448A272E60A708E73D</vt:lpwstr>
  </property>
  <property fmtid="{D5CDD505-2E9C-101B-9397-08002B2CF9AE}" pid="5" name="MediaServiceImageTags">
    <vt:lpwstr/>
  </property>
</Properties>
</file>